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7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8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theme/theme9.xml" ContentType="application/vnd.openxmlformats-officedocument.theme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theme/theme10.xml" ContentType="application/vnd.openxmlformats-officedocument.theme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theme/theme11.xml" ContentType="application/vnd.openxmlformats-officedocument.theme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slideLayouts/slideLayout1480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slideLayouts/slideLayout1485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slideLayouts/slideLayout155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559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theme/theme12.xml" ContentType="application/vnd.openxmlformats-officedocument.theme+xml"/>
  <Override PartName="/ppt/slideLayouts/slideLayout1566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slideLayouts/slideLayout1568.xml" ContentType="application/vnd.openxmlformats-officedocument.presentationml.slideLayout+xml"/>
  <Override PartName="/ppt/slideLayouts/slideLayout156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slideLayouts/slideLayout1579.xml" ContentType="application/vnd.openxmlformats-officedocument.presentationml.slideLayout+xml"/>
  <Override PartName="/ppt/slideLayouts/slideLayout1580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slideLayouts/slideLayout1590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slideLayouts/slideLayout1595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slideLayouts/slideLayout1600.xml" ContentType="application/vnd.openxmlformats-officedocument.presentationml.slideLayout+xml"/>
  <Override PartName="/ppt/slideLayouts/slideLayout1601.xml" ContentType="application/vnd.openxmlformats-officedocument.presentationml.slideLayout+xml"/>
  <Override PartName="/ppt/slideLayouts/slideLayout1602.xml" ContentType="application/vnd.openxmlformats-officedocument.presentationml.slideLayout+xml"/>
  <Override PartName="/ppt/slideLayouts/slideLayout1603.xml" ContentType="application/vnd.openxmlformats-officedocument.presentationml.slideLayout+xml"/>
  <Override PartName="/ppt/slideLayouts/slideLayout1604.xml" ContentType="application/vnd.openxmlformats-officedocument.presentationml.slideLayout+xml"/>
  <Override PartName="/ppt/slideLayouts/slideLayout1605.xml" ContentType="application/vnd.openxmlformats-officedocument.presentationml.slideLayout+xml"/>
  <Override PartName="/ppt/slideLayouts/slideLayout1606.xml" ContentType="application/vnd.openxmlformats-officedocument.presentationml.slideLayout+xml"/>
  <Override PartName="/ppt/slideLayouts/slideLayout1607.xml" ContentType="application/vnd.openxmlformats-officedocument.presentationml.slideLayout+xml"/>
  <Override PartName="/ppt/slideLayouts/slideLayout1608.xml" ContentType="application/vnd.openxmlformats-officedocument.presentationml.slideLayout+xml"/>
  <Override PartName="/ppt/slideLayouts/slideLayout1609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slideLayouts/slideLayout1611.xml" ContentType="application/vnd.openxmlformats-officedocument.presentationml.slideLayout+xml"/>
  <Override PartName="/ppt/slideLayouts/slideLayout1612.xml" ContentType="application/vnd.openxmlformats-officedocument.presentationml.slideLayout+xml"/>
  <Override PartName="/ppt/slideLayouts/slideLayout1613.xml" ContentType="application/vnd.openxmlformats-officedocument.presentationml.slideLayout+xml"/>
  <Override PartName="/ppt/slideLayouts/slideLayout1614.xml" ContentType="application/vnd.openxmlformats-officedocument.presentationml.slideLayout+xml"/>
  <Override PartName="/ppt/slideLayouts/slideLayout1615.xml" ContentType="application/vnd.openxmlformats-officedocument.presentationml.slideLayout+xml"/>
  <Override PartName="/ppt/slideLayouts/slideLayout1616.xml" ContentType="application/vnd.openxmlformats-officedocument.presentationml.slideLayout+xml"/>
  <Override PartName="/ppt/slideLayouts/slideLayout1617.xml" ContentType="application/vnd.openxmlformats-officedocument.presentationml.slideLayout+xml"/>
  <Override PartName="/ppt/theme/theme13.xml" ContentType="application/vnd.openxmlformats-officedocument.theme+xml"/>
  <Override PartName="/ppt/slideLayouts/slideLayout1618.xml" ContentType="application/vnd.openxmlformats-officedocument.presentationml.slideLayout+xml"/>
  <Override PartName="/ppt/slideLayouts/slideLayout1619.xml" ContentType="application/vnd.openxmlformats-officedocument.presentationml.slideLayout+xml"/>
  <Override PartName="/ppt/slideLayouts/slideLayout1620.xml" ContentType="application/vnd.openxmlformats-officedocument.presentationml.slideLayout+xml"/>
  <Override PartName="/ppt/slideLayouts/slideLayout1621.xml" ContentType="application/vnd.openxmlformats-officedocument.presentationml.slideLayout+xml"/>
  <Override PartName="/ppt/slideLayouts/slideLayout1622.xml" ContentType="application/vnd.openxmlformats-officedocument.presentationml.slideLayout+xml"/>
  <Override PartName="/ppt/slideLayouts/slideLayout1623.xml" ContentType="application/vnd.openxmlformats-officedocument.presentationml.slideLayout+xml"/>
  <Override PartName="/ppt/slideLayouts/slideLayout1624.xml" ContentType="application/vnd.openxmlformats-officedocument.presentationml.slideLayout+xml"/>
  <Override PartName="/ppt/slideLayouts/slideLayout1625.xml" ContentType="application/vnd.openxmlformats-officedocument.presentationml.slideLayout+xml"/>
  <Override PartName="/ppt/slideLayouts/slideLayout1626.xml" ContentType="application/vnd.openxmlformats-officedocument.presentationml.slideLayout+xml"/>
  <Override PartName="/ppt/slideLayouts/slideLayout1627.xml" ContentType="application/vnd.openxmlformats-officedocument.presentationml.slideLayout+xml"/>
  <Override PartName="/ppt/slideLayouts/slideLayout1628.xml" ContentType="application/vnd.openxmlformats-officedocument.presentationml.slideLayout+xml"/>
  <Override PartName="/ppt/slideLayouts/slideLayout1629.xml" ContentType="application/vnd.openxmlformats-officedocument.presentationml.slideLayout+xml"/>
  <Override PartName="/ppt/slideLayouts/slideLayout1630.xml" ContentType="application/vnd.openxmlformats-officedocument.presentationml.slideLayout+xml"/>
  <Override PartName="/ppt/slideLayouts/slideLayout1631.xml" ContentType="application/vnd.openxmlformats-officedocument.presentationml.slideLayout+xml"/>
  <Override PartName="/ppt/theme/theme14.xml" ContentType="application/vnd.openxmlformats-officedocument.theme+xml"/>
  <Override PartName="/ppt/slideLayouts/slideLayout1632.xml" ContentType="application/vnd.openxmlformats-officedocument.presentationml.slideLayout+xml"/>
  <Override PartName="/ppt/slideLayouts/slideLayout1633.xml" ContentType="application/vnd.openxmlformats-officedocument.presentationml.slideLayout+xml"/>
  <Override PartName="/ppt/slideLayouts/slideLayout1634.xml" ContentType="application/vnd.openxmlformats-officedocument.presentationml.slideLayout+xml"/>
  <Override PartName="/ppt/slideLayouts/slideLayout1635.xml" ContentType="application/vnd.openxmlformats-officedocument.presentationml.slideLayout+xml"/>
  <Override PartName="/ppt/slideLayouts/slideLayout1636.xml" ContentType="application/vnd.openxmlformats-officedocument.presentationml.slideLayout+xml"/>
  <Override PartName="/ppt/slideLayouts/slideLayout1637.xml" ContentType="application/vnd.openxmlformats-officedocument.presentationml.slideLayout+xml"/>
  <Override PartName="/ppt/slideLayouts/slideLayout1638.xml" ContentType="application/vnd.openxmlformats-officedocument.presentationml.slideLayout+xml"/>
  <Override PartName="/ppt/slideLayouts/slideLayout1639.xml" ContentType="application/vnd.openxmlformats-officedocument.presentationml.slideLayout+xml"/>
  <Override PartName="/ppt/slideLayouts/slideLayout1640.xml" ContentType="application/vnd.openxmlformats-officedocument.presentationml.slideLayout+xml"/>
  <Override PartName="/ppt/slideLayouts/slideLayout1641.xml" ContentType="application/vnd.openxmlformats-officedocument.presentationml.slideLayout+xml"/>
  <Override PartName="/ppt/slideLayouts/slideLayout1642.xml" ContentType="application/vnd.openxmlformats-officedocument.presentationml.slideLayout+xml"/>
  <Override PartName="/ppt/theme/theme15.xml" ContentType="application/vnd.openxmlformats-officedocument.theme+xml"/>
  <Override PartName="/ppt/slideLayouts/slideLayout1643.xml" ContentType="application/vnd.openxmlformats-officedocument.presentationml.slideLayout+xml"/>
  <Override PartName="/ppt/slideLayouts/slideLayout1644.xml" ContentType="application/vnd.openxmlformats-officedocument.presentationml.slideLayout+xml"/>
  <Override PartName="/ppt/slideLayouts/slideLayout1645.xml" ContentType="application/vnd.openxmlformats-officedocument.presentationml.slideLayout+xml"/>
  <Override PartName="/ppt/slideLayouts/slideLayout1646.xml" ContentType="application/vnd.openxmlformats-officedocument.presentationml.slideLayout+xml"/>
  <Override PartName="/ppt/slideLayouts/slideLayout1647.xml" ContentType="application/vnd.openxmlformats-officedocument.presentationml.slideLayout+xml"/>
  <Override PartName="/ppt/slideLayouts/slideLayout1648.xml" ContentType="application/vnd.openxmlformats-officedocument.presentationml.slideLayout+xml"/>
  <Override PartName="/ppt/slideLayouts/slideLayout1649.xml" ContentType="application/vnd.openxmlformats-officedocument.presentationml.slideLayout+xml"/>
  <Override PartName="/ppt/slideLayouts/slideLayout1650.xml" ContentType="application/vnd.openxmlformats-officedocument.presentationml.slideLayout+xml"/>
  <Override PartName="/ppt/slideLayouts/slideLayout1651.xml" ContentType="application/vnd.openxmlformats-officedocument.presentationml.slideLayout+xml"/>
  <Override PartName="/ppt/slideLayouts/slideLayout1652.xml" ContentType="application/vnd.openxmlformats-officedocument.presentationml.slideLayout+xml"/>
  <Override PartName="/ppt/slideLayouts/slideLayout1653.xml" ContentType="application/vnd.openxmlformats-officedocument.presentationml.slideLayout+xml"/>
  <Override PartName="/ppt/slideLayouts/slideLayout1654.xml" ContentType="application/vnd.openxmlformats-officedocument.presentationml.slideLayout+xml"/>
  <Override PartName="/ppt/slideLayouts/slideLayout1655.xml" ContentType="application/vnd.openxmlformats-officedocument.presentationml.slideLayout+xml"/>
  <Override PartName="/ppt/slideLayouts/slideLayout1656.xml" ContentType="application/vnd.openxmlformats-officedocument.presentationml.slideLayout+xml"/>
  <Override PartName="/ppt/theme/theme16.xml" ContentType="application/vnd.openxmlformats-officedocument.theme+xml"/>
  <Override PartName="/ppt/slideLayouts/slideLayout1657.xml" ContentType="application/vnd.openxmlformats-officedocument.presentationml.slideLayout+xml"/>
  <Override PartName="/ppt/slideLayouts/slideLayout1658.xml" ContentType="application/vnd.openxmlformats-officedocument.presentationml.slideLayout+xml"/>
  <Override PartName="/ppt/slideLayouts/slideLayout1659.xml" ContentType="application/vnd.openxmlformats-officedocument.presentationml.slideLayout+xml"/>
  <Override PartName="/ppt/slideLayouts/slideLayout1660.xml" ContentType="application/vnd.openxmlformats-officedocument.presentationml.slideLayout+xml"/>
  <Override PartName="/ppt/slideLayouts/slideLayout1661.xml" ContentType="application/vnd.openxmlformats-officedocument.presentationml.slideLayout+xml"/>
  <Override PartName="/ppt/slideLayouts/slideLayout1662.xml" ContentType="application/vnd.openxmlformats-officedocument.presentationml.slideLayout+xml"/>
  <Override PartName="/ppt/slideLayouts/slideLayout1663.xml" ContentType="application/vnd.openxmlformats-officedocument.presentationml.slideLayout+xml"/>
  <Override PartName="/ppt/slideLayouts/slideLayout1664.xml" ContentType="application/vnd.openxmlformats-officedocument.presentationml.slideLayout+xml"/>
  <Override PartName="/ppt/slideLayouts/slideLayout1665.xml" ContentType="application/vnd.openxmlformats-officedocument.presentationml.slideLayout+xml"/>
  <Override PartName="/ppt/slideLayouts/slideLayout1666.xml" ContentType="application/vnd.openxmlformats-officedocument.presentationml.slideLayout+xml"/>
  <Override PartName="/ppt/slideLayouts/slideLayout1667.xml" ContentType="application/vnd.openxmlformats-officedocument.presentationml.slideLayout+xml"/>
  <Override PartName="/ppt/slideLayouts/slideLayout1668.xml" ContentType="application/vnd.openxmlformats-officedocument.presentationml.slideLayout+xml"/>
  <Override PartName="/ppt/slideLayouts/slideLayout1669.xml" ContentType="application/vnd.openxmlformats-officedocument.presentationml.slideLayout+xml"/>
  <Override PartName="/ppt/slideLayouts/slideLayout1670.xml" ContentType="application/vnd.openxmlformats-officedocument.presentationml.slideLayout+xml"/>
  <Override PartName="/ppt/slideLayouts/slideLayout1671.xml" ContentType="application/vnd.openxmlformats-officedocument.presentationml.slideLayout+xml"/>
  <Override PartName="/ppt/slideLayouts/slideLayout1672.xml" ContentType="application/vnd.openxmlformats-officedocument.presentationml.slideLayout+xml"/>
  <Override PartName="/ppt/slideLayouts/slideLayout1673.xml" ContentType="application/vnd.openxmlformats-officedocument.presentationml.slideLayout+xml"/>
  <Override PartName="/ppt/slideLayouts/slideLayout1674.xml" ContentType="application/vnd.openxmlformats-officedocument.presentationml.slideLayout+xml"/>
  <Override PartName="/ppt/slideLayouts/slideLayout1675.xml" ContentType="application/vnd.openxmlformats-officedocument.presentationml.slideLayout+xml"/>
  <Override PartName="/ppt/slideLayouts/slideLayout1676.xml" ContentType="application/vnd.openxmlformats-officedocument.presentationml.slideLayout+xml"/>
  <Override PartName="/ppt/slideLayouts/slideLayout1677.xml" ContentType="application/vnd.openxmlformats-officedocument.presentationml.slideLayout+xml"/>
  <Override PartName="/ppt/theme/theme17.xml" ContentType="application/vnd.openxmlformats-officedocument.theme+xml"/>
  <Override PartName="/ppt/slideLayouts/slideLayout1678.xml" ContentType="application/vnd.openxmlformats-officedocument.presentationml.slideLayout+xml"/>
  <Override PartName="/ppt/slideLayouts/slideLayout1679.xml" ContentType="application/vnd.openxmlformats-officedocument.presentationml.slideLayout+xml"/>
  <Override PartName="/ppt/slideLayouts/slideLayout1680.xml" ContentType="application/vnd.openxmlformats-officedocument.presentationml.slideLayout+xml"/>
  <Override PartName="/ppt/slideLayouts/slideLayout1681.xml" ContentType="application/vnd.openxmlformats-officedocument.presentationml.slideLayout+xml"/>
  <Override PartName="/ppt/slideLayouts/slideLayout1682.xml" ContentType="application/vnd.openxmlformats-officedocument.presentationml.slideLayout+xml"/>
  <Override PartName="/ppt/slideLayouts/slideLayout1683.xml" ContentType="application/vnd.openxmlformats-officedocument.presentationml.slideLayout+xml"/>
  <Override PartName="/ppt/slideLayouts/slideLayout1684.xml" ContentType="application/vnd.openxmlformats-officedocument.presentationml.slideLayout+xml"/>
  <Override PartName="/ppt/slideLayouts/slideLayout1685.xml" ContentType="application/vnd.openxmlformats-officedocument.presentationml.slideLayout+xml"/>
  <Override PartName="/ppt/slideLayouts/slideLayout1686.xml" ContentType="application/vnd.openxmlformats-officedocument.presentationml.slideLayout+xml"/>
  <Override PartName="/ppt/slideLayouts/slideLayout1687.xml" ContentType="application/vnd.openxmlformats-officedocument.presentationml.slideLayout+xml"/>
  <Override PartName="/ppt/slideLayouts/slideLayout1688.xml" ContentType="application/vnd.openxmlformats-officedocument.presentationml.slideLayout+xml"/>
  <Override PartName="/ppt/slideLayouts/slideLayout1689.xml" ContentType="application/vnd.openxmlformats-officedocument.presentationml.slideLayout+xml"/>
  <Override PartName="/ppt/slideLayouts/slideLayout1690.xml" ContentType="application/vnd.openxmlformats-officedocument.presentationml.slideLayout+xml"/>
  <Override PartName="/ppt/slideLayouts/slideLayout1691.xml" ContentType="application/vnd.openxmlformats-officedocument.presentationml.slideLayout+xml"/>
  <Override PartName="/ppt/theme/theme18.xml" ContentType="application/vnd.openxmlformats-officedocument.theme+xml"/>
  <Override PartName="/ppt/slideLayouts/slideLayout1692.xml" ContentType="application/vnd.openxmlformats-officedocument.presentationml.slideLayout+xml"/>
  <Override PartName="/ppt/slideLayouts/slideLayout1693.xml" ContentType="application/vnd.openxmlformats-officedocument.presentationml.slideLayout+xml"/>
  <Override PartName="/ppt/slideLayouts/slideLayout1694.xml" ContentType="application/vnd.openxmlformats-officedocument.presentationml.slideLayout+xml"/>
  <Override PartName="/ppt/slideLayouts/slideLayout1695.xml" ContentType="application/vnd.openxmlformats-officedocument.presentationml.slideLayout+xml"/>
  <Override PartName="/ppt/slideLayouts/slideLayout1696.xml" ContentType="application/vnd.openxmlformats-officedocument.presentationml.slideLayout+xml"/>
  <Override PartName="/ppt/slideLayouts/slideLayout1697.xml" ContentType="application/vnd.openxmlformats-officedocument.presentationml.slideLayout+xml"/>
  <Override PartName="/ppt/slideLayouts/slideLayout1698.xml" ContentType="application/vnd.openxmlformats-officedocument.presentationml.slideLayout+xml"/>
  <Override PartName="/ppt/slideLayouts/slideLayout1699.xml" ContentType="application/vnd.openxmlformats-officedocument.presentationml.slideLayout+xml"/>
  <Override PartName="/ppt/slideLayouts/slideLayout1700.xml" ContentType="application/vnd.openxmlformats-officedocument.presentationml.slideLayout+xml"/>
  <Override PartName="/ppt/slideLayouts/slideLayout1701.xml" ContentType="application/vnd.openxmlformats-officedocument.presentationml.slideLayout+xml"/>
  <Override PartName="/ppt/slideLayouts/slideLayout1702.xml" ContentType="application/vnd.openxmlformats-officedocument.presentationml.slideLayout+xml"/>
  <Override PartName="/ppt/slideLayouts/slideLayout1703.xml" ContentType="application/vnd.openxmlformats-officedocument.presentationml.slideLayout+xml"/>
  <Override PartName="/ppt/slideLayouts/slideLayout1704.xml" ContentType="application/vnd.openxmlformats-officedocument.presentationml.slideLayout+xml"/>
  <Override PartName="/ppt/slideLayouts/slideLayout1705.xml" ContentType="application/vnd.openxmlformats-officedocument.presentationml.slideLayout+xml"/>
  <Override PartName="/ppt/theme/theme19.xml" ContentType="application/vnd.openxmlformats-officedocument.theme+xml"/>
  <Override PartName="/ppt/slideLayouts/slideLayout1706.xml" ContentType="application/vnd.openxmlformats-officedocument.presentationml.slideLayout+xml"/>
  <Override PartName="/ppt/slideLayouts/slideLayout1707.xml" ContentType="application/vnd.openxmlformats-officedocument.presentationml.slideLayout+xml"/>
  <Override PartName="/ppt/slideLayouts/slideLayout1708.xml" ContentType="application/vnd.openxmlformats-officedocument.presentationml.slideLayout+xml"/>
  <Override PartName="/ppt/slideLayouts/slideLayout1709.xml" ContentType="application/vnd.openxmlformats-officedocument.presentationml.slideLayout+xml"/>
  <Override PartName="/ppt/slideLayouts/slideLayout1710.xml" ContentType="application/vnd.openxmlformats-officedocument.presentationml.slideLayout+xml"/>
  <Override PartName="/ppt/slideLayouts/slideLayout1711.xml" ContentType="application/vnd.openxmlformats-officedocument.presentationml.slideLayout+xml"/>
  <Override PartName="/ppt/slideLayouts/slideLayout1712.xml" ContentType="application/vnd.openxmlformats-officedocument.presentationml.slideLayout+xml"/>
  <Override PartName="/ppt/slideLayouts/slideLayout1713.xml" ContentType="application/vnd.openxmlformats-officedocument.presentationml.slideLayout+xml"/>
  <Override PartName="/ppt/slideLayouts/slideLayout1714.xml" ContentType="application/vnd.openxmlformats-officedocument.presentationml.slideLayout+xml"/>
  <Override PartName="/ppt/slideLayouts/slideLayout1715.xml" ContentType="application/vnd.openxmlformats-officedocument.presentationml.slideLayout+xml"/>
  <Override PartName="/ppt/slideLayouts/slideLayout1716.xml" ContentType="application/vnd.openxmlformats-officedocument.presentationml.slideLayout+xml"/>
  <Override PartName="/ppt/slideLayouts/slideLayout1717.xml" ContentType="application/vnd.openxmlformats-officedocument.presentationml.slideLayout+xml"/>
  <Override PartName="/ppt/slideLayouts/slideLayout1718.xml" ContentType="application/vnd.openxmlformats-officedocument.presentationml.slideLayout+xml"/>
  <Override PartName="/ppt/slideLayouts/slideLayout1719.xml" ContentType="application/vnd.openxmlformats-officedocument.presentationml.slideLayout+xml"/>
  <Override PartName="/ppt/theme/theme20.xml" ContentType="application/vnd.openxmlformats-officedocument.theme+xml"/>
  <Override PartName="/ppt/slideLayouts/slideLayout1720.xml" ContentType="application/vnd.openxmlformats-officedocument.presentationml.slideLayout+xml"/>
  <Override PartName="/ppt/slideLayouts/slideLayout1721.xml" ContentType="application/vnd.openxmlformats-officedocument.presentationml.slideLayout+xml"/>
  <Override PartName="/ppt/slideLayouts/slideLayout1722.xml" ContentType="application/vnd.openxmlformats-officedocument.presentationml.slideLayout+xml"/>
  <Override PartName="/ppt/slideLayouts/slideLayout1723.xml" ContentType="application/vnd.openxmlformats-officedocument.presentationml.slideLayout+xml"/>
  <Override PartName="/ppt/slideLayouts/slideLayout1724.xml" ContentType="application/vnd.openxmlformats-officedocument.presentationml.slideLayout+xml"/>
  <Override PartName="/ppt/slideLayouts/slideLayout1725.xml" ContentType="application/vnd.openxmlformats-officedocument.presentationml.slideLayout+xml"/>
  <Override PartName="/ppt/slideLayouts/slideLayout1726.xml" ContentType="application/vnd.openxmlformats-officedocument.presentationml.slideLayout+xml"/>
  <Override PartName="/ppt/slideLayouts/slideLayout1727.xml" ContentType="application/vnd.openxmlformats-officedocument.presentationml.slideLayout+xml"/>
  <Override PartName="/ppt/slideLayouts/slideLayout1728.xml" ContentType="application/vnd.openxmlformats-officedocument.presentationml.slideLayout+xml"/>
  <Override PartName="/ppt/slideLayouts/slideLayout1729.xml" ContentType="application/vnd.openxmlformats-officedocument.presentationml.slideLayout+xml"/>
  <Override PartName="/ppt/slideLayouts/slideLayout1730.xml" ContentType="application/vnd.openxmlformats-officedocument.presentationml.slideLayout+xml"/>
  <Override PartName="/ppt/slideLayouts/slideLayout1731.xml" ContentType="application/vnd.openxmlformats-officedocument.presentationml.slideLayout+xml"/>
  <Override PartName="/ppt/slideLayouts/slideLayout1732.xml" ContentType="application/vnd.openxmlformats-officedocument.presentationml.slideLayout+xml"/>
  <Override PartName="/ppt/slideLayouts/slideLayout1733.xml" ContentType="application/vnd.openxmlformats-officedocument.presentationml.slideLayout+xml"/>
  <Override PartName="/ppt/slideLayouts/slideLayout1734.xml" ContentType="application/vnd.openxmlformats-officedocument.presentationml.slideLayout+xml"/>
  <Override PartName="/ppt/slideLayouts/slideLayout1735.xml" ContentType="application/vnd.openxmlformats-officedocument.presentationml.slideLayout+xml"/>
  <Override PartName="/ppt/slideLayouts/slideLayout1736.xml" ContentType="application/vnd.openxmlformats-officedocument.presentationml.slideLayout+xml"/>
  <Override PartName="/ppt/slideLayouts/slideLayout1737.xml" ContentType="application/vnd.openxmlformats-officedocument.presentationml.slideLayout+xml"/>
  <Override PartName="/ppt/slideLayouts/slideLayout1738.xml" ContentType="application/vnd.openxmlformats-officedocument.presentationml.slideLayout+xml"/>
  <Override PartName="/ppt/slideLayouts/slideLayout1739.xml" ContentType="application/vnd.openxmlformats-officedocument.presentationml.slideLayout+xml"/>
  <Override PartName="/ppt/slideLayouts/slideLayout1740.xml" ContentType="application/vnd.openxmlformats-officedocument.presentationml.slideLayout+xml"/>
  <Override PartName="/ppt/slideLayouts/slideLayout1741.xml" ContentType="application/vnd.openxmlformats-officedocument.presentationml.slideLayout+xml"/>
  <Override PartName="/ppt/slideLayouts/slideLayout1742.xml" ContentType="application/vnd.openxmlformats-officedocument.presentationml.slideLayout+xml"/>
  <Override PartName="/ppt/slideLayouts/slideLayout1743.xml" ContentType="application/vnd.openxmlformats-officedocument.presentationml.slideLayout+xml"/>
  <Override PartName="/ppt/slideLayouts/slideLayout1744.xml" ContentType="application/vnd.openxmlformats-officedocument.presentationml.slideLayout+xml"/>
  <Override PartName="/ppt/slideLayouts/slideLayout1745.xml" ContentType="application/vnd.openxmlformats-officedocument.presentationml.slideLayout+xml"/>
  <Override PartName="/ppt/slideLayouts/slideLayout1746.xml" ContentType="application/vnd.openxmlformats-officedocument.presentationml.slideLayout+xml"/>
  <Override PartName="/ppt/slideLayouts/slideLayout1747.xml" ContentType="application/vnd.openxmlformats-officedocument.presentationml.slideLayout+xml"/>
  <Override PartName="/ppt/slideLayouts/slideLayout1748.xml" ContentType="application/vnd.openxmlformats-officedocument.presentationml.slideLayout+xml"/>
  <Override PartName="/ppt/slideLayouts/slideLayout1749.xml" ContentType="application/vnd.openxmlformats-officedocument.presentationml.slideLayout+xml"/>
  <Override PartName="/ppt/slideLayouts/slideLayout1750.xml" ContentType="application/vnd.openxmlformats-officedocument.presentationml.slideLayout+xml"/>
  <Override PartName="/ppt/slideLayouts/slideLayout1751.xml" ContentType="application/vnd.openxmlformats-officedocument.presentationml.slideLayout+xml"/>
  <Override PartName="/ppt/slideLayouts/slideLayout1752.xml" ContentType="application/vnd.openxmlformats-officedocument.presentationml.slideLayout+xml"/>
  <Override PartName="/ppt/slideLayouts/slideLayout1753.xml" ContentType="application/vnd.openxmlformats-officedocument.presentationml.slideLayout+xml"/>
  <Override PartName="/ppt/slideLayouts/slideLayout1754.xml" ContentType="application/vnd.openxmlformats-officedocument.presentationml.slideLayout+xml"/>
  <Override PartName="/ppt/slideLayouts/slideLayout1755.xml" ContentType="application/vnd.openxmlformats-officedocument.presentationml.slideLayout+xml"/>
  <Override PartName="/ppt/slideLayouts/slideLayout1756.xml" ContentType="application/vnd.openxmlformats-officedocument.presentationml.slideLayout+xml"/>
  <Override PartName="/ppt/slideLayouts/slideLayout1757.xml" ContentType="application/vnd.openxmlformats-officedocument.presentationml.slideLayout+xml"/>
  <Override PartName="/ppt/slideLayouts/slideLayout1758.xml" ContentType="application/vnd.openxmlformats-officedocument.presentationml.slideLayout+xml"/>
  <Override PartName="/ppt/slideLayouts/slideLayout1759.xml" ContentType="application/vnd.openxmlformats-officedocument.presentationml.slideLayout+xml"/>
  <Override PartName="/ppt/slideLayouts/slideLayout1760.xml" ContentType="application/vnd.openxmlformats-officedocument.presentationml.slideLayout+xml"/>
  <Override PartName="/ppt/slideLayouts/slideLayout1761.xml" ContentType="application/vnd.openxmlformats-officedocument.presentationml.slideLayout+xml"/>
  <Override PartName="/ppt/slideLayouts/slideLayout1762.xml" ContentType="application/vnd.openxmlformats-officedocument.presentationml.slideLayout+xml"/>
  <Override PartName="/ppt/slideLayouts/slideLayout1763.xml" ContentType="application/vnd.openxmlformats-officedocument.presentationml.slideLayout+xml"/>
  <Override PartName="/ppt/slideLayouts/slideLayout1764.xml" ContentType="application/vnd.openxmlformats-officedocument.presentationml.slideLayout+xml"/>
  <Override PartName="/ppt/slideLayouts/slideLayout1765.xml" ContentType="application/vnd.openxmlformats-officedocument.presentationml.slideLayout+xml"/>
  <Override PartName="/ppt/slideLayouts/slideLayout1766.xml" ContentType="application/vnd.openxmlformats-officedocument.presentationml.slideLayout+xml"/>
  <Override PartName="/ppt/slideLayouts/slideLayout1767.xml" ContentType="application/vnd.openxmlformats-officedocument.presentationml.slideLayout+xml"/>
  <Override PartName="/ppt/slideLayouts/slideLayout1768.xml" ContentType="application/vnd.openxmlformats-officedocument.presentationml.slideLayout+xml"/>
  <Override PartName="/ppt/slideLayouts/slideLayout1769.xml" ContentType="application/vnd.openxmlformats-officedocument.presentationml.slideLayout+xml"/>
  <Override PartName="/ppt/slideLayouts/slideLayout1770.xml" ContentType="application/vnd.openxmlformats-officedocument.presentationml.slideLayout+xml"/>
  <Override PartName="/ppt/slideLayouts/slideLayout1771.xml" ContentType="application/vnd.openxmlformats-officedocument.presentationml.slideLayout+xml"/>
  <Override PartName="/ppt/slideLayouts/slideLayout1772.xml" ContentType="application/vnd.openxmlformats-officedocument.presentationml.slideLayout+xml"/>
  <Override PartName="/ppt/slideLayouts/slideLayout1773.xml" ContentType="application/vnd.openxmlformats-officedocument.presentationml.slideLayout+xml"/>
  <Override PartName="/ppt/slideLayouts/slideLayout1774.xml" ContentType="application/vnd.openxmlformats-officedocument.presentationml.slideLayout+xml"/>
  <Override PartName="/ppt/slideLayouts/slideLayout1775.xml" ContentType="application/vnd.openxmlformats-officedocument.presentationml.slideLayout+xml"/>
  <Override PartName="/ppt/slideLayouts/slideLayout1776.xml" ContentType="application/vnd.openxmlformats-officedocument.presentationml.slideLayout+xml"/>
  <Override PartName="/ppt/slideLayouts/slideLayout1777.xml" ContentType="application/vnd.openxmlformats-officedocument.presentationml.slideLayout+xml"/>
  <Override PartName="/ppt/slideLayouts/slideLayout1778.xml" ContentType="application/vnd.openxmlformats-officedocument.presentationml.slideLayout+xml"/>
  <Override PartName="/ppt/slideLayouts/slideLayout1779.xml" ContentType="application/vnd.openxmlformats-officedocument.presentationml.slideLayout+xml"/>
  <Override PartName="/ppt/slideLayouts/slideLayout1780.xml" ContentType="application/vnd.openxmlformats-officedocument.presentationml.slideLayout+xml"/>
  <Override PartName="/ppt/slideLayouts/slideLayout1781.xml" ContentType="application/vnd.openxmlformats-officedocument.presentationml.slideLayout+xml"/>
  <Override PartName="/ppt/slideLayouts/slideLayout1782.xml" ContentType="application/vnd.openxmlformats-officedocument.presentationml.slideLayout+xml"/>
  <Override PartName="/ppt/slideLayouts/slideLayout1783.xml" ContentType="application/vnd.openxmlformats-officedocument.presentationml.slideLayout+xml"/>
  <Override PartName="/ppt/slideLayouts/slideLayout1784.xml" ContentType="application/vnd.openxmlformats-officedocument.presentationml.slideLayout+xml"/>
  <Override PartName="/ppt/slideLayouts/slideLayout1785.xml" ContentType="application/vnd.openxmlformats-officedocument.presentationml.slideLayout+xml"/>
  <Override PartName="/ppt/slideLayouts/slideLayout1786.xml" ContentType="application/vnd.openxmlformats-officedocument.presentationml.slideLayout+xml"/>
  <Override PartName="/ppt/slideLayouts/slideLayout1787.xml" ContentType="application/vnd.openxmlformats-officedocument.presentationml.slideLayout+xml"/>
  <Override PartName="/ppt/slideLayouts/slideLayout1788.xml" ContentType="application/vnd.openxmlformats-officedocument.presentationml.slideLayout+xml"/>
  <Override PartName="/ppt/slideLayouts/slideLayout1789.xml" ContentType="application/vnd.openxmlformats-officedocument.presentationml.slideLayout+xml"/>
  <Override PartName="/ppt/slideLayouts/slideLayout1790.xml" ContentType="application/vnd.openxmlformats-officedocument.presentationml.slideLayout+xml"/>
  <Override PartName="/ppt/slideLayouts/slideLayout1791.xml" ContentType="application/vnd.openxmlformats-officedocument.presentationml.slideLayout+xml"/>
  <Override PartName="/ppt/slideLayouts/slideLayout1792.xml" ContentType="application/vnd.openxmlformats-officedocument.presentationml.slideLayout+xml"/>
  <Override PartName="/ppt/slideLayouts/slideLayout1793.xml" ContentType="application/vnd.openxmlformats-officedocument.presentationml.slideLayout+xml"/>
  <Override PartName="/ppt/slideLayouts/slideLayout1794.xml" ContentType="application/vnd.openxmlformats-officedocument.presentationml.slideLayout+xml"/>
  <Override PartName="/ppt/slideLayouts/slideLayout1795.xml" ContentType="application/vnd.openxmlformats-officedocument.presentationml.slideLayout+xml"/>
  <Override PartName="/ppt/slideLayouts/slideLayout1796.xml" ContentType="application/vnd.openxmlformats-officedocument.presentationml.slideLayout+xml"/>
  <Override PartName="/ppt/slideLayouts/slideLayout1797.xml" ContentType="application/vnd.openxmlformats-officedocument.presentationml.slideLayout+xml"/>
  <Override PartName="/ppt/slideLayouts/slideLayout1798.xml" ContentType="application/vnd.openxmlformats-officedocument.presentationml.slideLayout+xml"/>
  <Override PartName="/ppt/slideLayouts/slideLayout1799.xml" ContentType="application/vnd.openxmlformats-officedocument.presentationml.slideLayout+xml"/>
  <Override PartName="/ppt/slideLayouts/slideLayout1800.xml" ContentType="application/vnd.openxmlformats-officedocument.presentationml.slideLayout+xml"/>
  <Override PartName="/ppt/slideLayouts/slideLayout1801.xml" ContentType="application/vnd.openxmlformats-officedocument.presentationml.slideLayout+xml"/>
  <Override PartName="/ppt/slideLayouts/slideLayout1802.xml" ContentType="application/vnd.openxmlformats-officedocument.presentationml.slideLayout+xml"/>
  <Override PartName="/ppt/slideLayouts/slideLayout1803.xml" ContentType="application/vnd.openxmlformats-officedocument.presentationml.slideLayout+xml"/>
  <Override PartName="/ppt/slideLayouts/slideLayout1804.xml" ContentType="application/vnd.openxmlformats-officedocument.presentationml.slideLayout+xml"/>
  <Override PartName="/ppt/slideLayouts/slideLayout1805.xml" ContentType="application/vnd.openxmlformats-officedocument.presentationml.slideLayout+xml"/>
  <Override PartName="/ppt/slideLayouts/slideLayout1806.xml" ContentType="application/vnd.openxmlformats-officedocument.presentationml.slideLayout+xml"/>
  <Override PartName="/ppt/slideLayouts/slideLayout1807.xml" ContentType="application/vnd.openxmlformats-officedocument.presentationml.slideLayout+xml"/>
  <Override PartName="/ppt/slideLayouts/slideLayout1808.xml" ContentType="application/vnd.openxmlformats-officedocument.presentationml.slideLayout+xml"/>
  <Override PartName="/ppt/slideLayouts/slideLayout1809.xml" ContentType="application/vnd.openxmlformats-officedocument.presentationml.slideLayout+xml"/>
  <Override PartName="/ppt/slideLayouts/slideLayout1810.xml" ContentType="application/vnd.openxmlformats-officedocument.presentationml.slideLayout+xml"/>
  <Override PartName="/ppt/slideLayouts/slideLayout1811.xml" ContentType="application/vnd.openxmlformats-officedocument.presentationml.slideLayout+xml"/>
  <Override PartName="/ppt/slideLayouts/slideLayout1812.xml" ContentType="application/vnd.openxmlformats-officedocument.presentationml.slideLayout+xml"/>
  <Override PartName="/ppt/slideLayouts/slideLayout1813.xml" ContentType="application/vnd.openxmlformats-officedocument.presentationml.slideLayout+xml"/>
  <Override PartName="/ppt/slideLayouts/slideLayout1814.xml" ContentType="application/vnd.openxmlformats-officedocument.presentationml.slideLayout+xml"/>
  <Override PartName="/ppt/slideLayouts/slideLayout1815.xml" ContentType="application/vnd.openxmlformats-officedocument.presentationml.slideLayout+xml"/>
  <Override PartName="/ppt/slideLayouts/slideLayout1816.xml" ContentType="application/vnd.openxmlformats-officedocument.presentationml.slideLayout+xml"/>
  <Override PartName="/ppt/slideLayouts/slideLayout1817.xml" ContentType="application/vnd.openxmlformats-officedocument.presentationml.slideLayout+xml"/>
  <Override PartName="/ppt/slideLayouts/slideLayout1818.xml" ContentType="application/vnd.openxmlformats-officedocument.presentationml.slideLayout+xml"/>
  <Override PartName="/ppt/slideLayouts/slideLayout1819.xml" ContentType="application/vnd.openxmlformats-officedocument.presentationml.slideLayout+xml"/>
  <Override PartName="/ppt/slideLayouts/slideLayout1820.xml" ContentType="application/vnd.openxmlformats-officedocument.presentationml.slideLayout+xml"/>
  <Override PartName="/ppt/slideLayouts/slideLayout1821.xml" ContentType="application/vnd.openxmlformats-officedocument.presentationml.slideLayout+xml"/>
  <Override PartName="/ppt/slideLayouts/slideLayout1822.xml" ContentType="application/vnd.openxmlformats-officedocument.presentationml.slideLayout+xml"/>
  <Override PartName="/ppt/slideLayouts/slideLayout1823.xml" ContentType="application/vnd.openxmlformats-officedocument.presentationml.slideLayout+xml"/>
  <Override PartName="/ppt/slideLayouts/slideLayout1824.xml" ContentType="application/vnd.openxmlformats-officedocument.presentationml.slideLayout+xml"/>
  <Override PartName="/ppt/slideLayouts/slideLayout1825.xml" ContentType="application/vnd.openxmlformats-officedocument.presentationml.slideLayout+xml"/>
  <Override PartName="/ppt/slideLayouts/slideLayout1826.xml" ContentType="application/vnd.openxmlformats-officedocument.presentationml.slideLayout+xml"/>
  <Override PartName="/ppt/slideLayouts/slideLayout1827.xml" ContentType="application/vnd.openxmlformats-officedocument.presentationml.slideLayout+xml"/>
  <Override PartName="/ppt/slideLayouts/slideLayout1828.xml" ContentType="application/vnd.openxmlformats-officedocument.presentationml.slideLayout+xml"/>
  <Override PartName="/ppt/slideLayouts/slideLayout1829.xml" ContentType="application/vnd.openxmlformats-officedocument.presentationml.slideLayout+xml"/>
  <Override PartName="/ppt/slideLayouts/slideLayout1830.xml" ContentType="application/vnd.openxmlformats-officedocument.presentationml.slideLayout+xml"/>
  <Override PartName="/ppt/slideLayouts/slideLayout1831.xml" ContentType="application/vnd.openxmlformats-officedocument.presentationml.slideLayout+xml"/>
  <Override PartName="/ppt/slideLayouts/slideLayout1832.xml" ContentType="application/vnd.openxmlformats-officedocument.presentationml.slideLayout+xml"/>
  <Override PartName="/ppt/slideLayouts/slideLayout1833.xml" ContentType="application/vnd.openxmlformats-officedocument.presentationml.slideLayout+xml"/>
  <Override PartName="/ppt/slideLayouts/slideLayout1834.xml" ContentType="application/vnd.openxmlformats-officedocument.presentationml.slideLayout+xml"/>
  <Override PartName="/ppt/slideLayouts/slideLayout1835.xml" ContentType="application/vnd.openxmlformats-officedocument.presentationml.slideLayout+xml"/>
  <Override PartName="/ppt/slideLayouts/slideLayout1836.xml" ContentType="application/vnd.openxmlformats-officedocument.presentationml.slideLayout+xml"/>
  <Override PartName="/ppt/slideLayouts/slideLayout1837.xml" ContentType="application/vnd.openxmlformats-officedocument.presentationml.slideLayout+xml"/>
  <Override PartName="/ppt/slideLayouts/slideLayout1838.xml" ContentType="application/vnd.openxmlformats-officedocument.presentationml.slideLayout+xml"/>
  <Override PartName="/ppt/slideLayouts/slideLayout1839.xml" ContentType="application/vnd.openxmlformats-officedocument.presentationml.slideLayout+xml"/>
  <Override PartName="/ppt/slideLayouts/slideLayout1840.xml" ContentType="application/vnd.openxmlformats-officedocument.presentationml.slideLayout+xml"/>
  <Override PartName="/ppt/slideLayouts/slideLayout1841.xml" ContentType="application/vnd.openxmlformats-officedocument.presentationml.slideLayout+xml"/>
  <Override PartName="/ppt/slideLayouts/slideLayout1842.xml" ContentType="application/vnd.openxmlformats-officedocument.presentationml.slideLayout+xml"/>
  <Override PartName="/ppt/slideLayouts/slideLayout1843.xml" ContentType="application/vnd.openxmlformats-officedocument.presentationml.slideLayout+xml"/>
  <Override PartName="/ppt/slideLayouts/slideLayout1844.xml" ContentType="application/vnd.openxmlformats-officedocument.presentationml.slideLayout+xml"/>
  <Override PartName="/ppt/slideLayouts/slideLayout1845.xml" ContentType="application/vnd.openxmlformats-officedocument.presentationml.slideLayout+xml"/>
  <Override PartName="/ppt/slideLayouts/slideLayout1846.xml" ContentType="application/vnd.openxmlformats-officedocument.presentationml.slideLayout+xml"/>
  <Override PartName="/ppt/slideLayouts/slideLayout1847.xml" ContentType="application/vnd.openxmlformats-officedocument.presentationml.slideLayout+xml"/>
  <Override PartName="/ppt/slideLayouts/slideLayout1848.xml" ContentType="application/vnd.openxmlformats-officedocument.presentationml.slideLayout+xml"/>
  <Override PartName="/ppt/slideLayouts/slideLayout1849.xml" ContentType="application/vnd.openxmlformats-officedocument.presentationml.slideLayout+xml"/>
  <Override PartName="/ppt/slideLayouts/slideLayout1850.xml" ContentType="application/vnd.openxmlformats-officedocument.presentationml.slideLayout+xml"/>
  <Override PartName="/ppt/slideLayouts/slideLayout1851.xml" ContentType="application/vnd.openxmlformats-officedocument.presentationml.slideLayout+xml"/>
  <Override PartName="/ppt/slideLayouts/slideLayout1852.xml" ContentType="application/vnd.openxmlformats-officedocument.presentationml.slideLayout+xml"/>
  <Override PartName="/ppt/slideLayouts/slideLayout1853.xml" ContentType="application/vnd.openxmlformats-officedocument.presentationml.slideLayout+xml"/>
  <Override PartName="/ppt/slideLayouts/slideLayout1854.xml" ContentType="application/vnd.openxmlformats-officedocument.presentationml.slideLayout+xml"/>
  <Override PartName="/ppt/slideLayouts/slideLayout1855.xml" ContentType="application/vnd.openxmlformats-officedocument.presentationml.slideLayout+xml"/>
  <Override PartName="/ppt/slideLayouts/slideLayout1856.xml" ContentType="application/vnd.openxmlformats-officedocument.presentationml.slideLayout+xml"/>
  <Override PartName="/ppt/slideLayouts/slideLayout1857.xml" ContentType="application/vnd.openxmlformats-officedocument.presentationml.slideLayout+xml"/>
  <Override PartName="/ppt/slideLayouts/slideLayout1858.xml" ContentType="application/vnd.openxmlformats-officedocument.presentationml.slideLayout+xml"/>
  <Override PartName="/ppt/slideLayouts/slideLayout1859.xml" ContentType="application/vnd.openxmlformats-officedocument.presentationml.slideLayout+xml"/>
  <Override PartName="/ppt/slideLayouts/slideLayout1860.xml" ContentType="application/vnd.openxmlformats-officedocument.presentationml.slideLayout+xml"/>
  <Override PartName="/ppt/slideLayouts/slideLayout1861.xml" ContentType="application/vnd.openxmlformats-officedocument.presentationml.slideLayout+xml"/>
  <Override PartName="/ppt/slideLayouts/slideLayout1862.xml" ContentType="application/vnd.openxmlformats-officedocument.presentationml.slideLayout+xml"/>
  <Override PartName="/ppt/slideLayouts/slideLayout1863.xml" ContentType="application/vnd.openxmlformats-officedocument.presentationml.slideLayout+xml"/>
  <Override PartName="/ppt/slideLayouts/slideLayout1864.xml" ContentType="application/vnd.openxmlformats-officedocument.presentationml.slideLayout+xml"/>
  <Override PartName="/ppt/slideLayouts/slideLayout1865.xml" ContentType="application/vnd.openxmlformats-officedocument.presentationml.slideLayout+xml"/>
  <Override PartName="/ppt/slideLayouts/slideLayout1866.xml" ContentType="application/vnd.openxmlformats-officedocument.presentationml.slideLayout+xml"/>
  <Override PartName="/ppt/slideLayouts/slideLayout1867.xml" ContentType="application/vnd.openxmlformats-officedocument.presentationml.slideLayout+xml"/>
  <Override PartName="/ppt/slideLayouts/slideLayout1868.xml" ContentType="application/vnd.openxmlformats-officedocument.presentationml.slideLayout+xml"/>
  <Override PartName="/ppt/slideLayouts/slideLayout1869.xml" ContentType="application/vnd.openxmlformats-officedocument.presentationml.slideLayout+xml"/>
  <Override PartName="/ppt/slideLayouts/slideLayout1870.xml" ContentType="application/vnd.openxmlformats-officedocument.presentationml.slideLayout+xml"/>
  <Override PartName="/ppt/slideLayouts/slideLayout1871.xml" ContentType="application/vnd.openxmlformats-officedocument.presentationml.slideLayout+xml"/>
  <Override PartName="/ppt/slideLayouts/slideLayout1872.xml" ContentType="application/vnd.openxmlformats-officedocument.presentationml.slideLayout+xml"/>
  <Override PartName="/ppt/slideLayouts/slideLayout1873.xml" ContentType="application/vnd.openxmlformats-officedocument.presentationml.slideLayout+xml"/>
  <Override PartName="/ppt/slideLayouts/slideLayout1874.xml" ContentType="application/vnd.openxmlformats-officedocument.presentationml.slideLayout+xml"/>
  <Override PartName="/ppt/slideLayouts/slideLayout1875.xml" ContentType="application/vnd.openxmlformats-officedocument.presentationml.slideLayout+xml"/>
  <Override PartName="/ppt/slideLayouts/slideLayout1876.xml" ContentType="application/vnd.openxmlformats-officedocument.presentationml.slideLayout+xml"/>
  <Override PartName="/ppt/slideLayouts/slideLayout1877.xml" ContentType="application/vnd.openxmlformats-officedocument.presentationml.slideLayout+xml"/>
  <Override PartName="/ppt/slideLayouts/slideLayout1878.xml" ContentType="application/vnd.openxmlformats-officedocument.presentationml.slideLayout+xml"/>
  <Override PartName="/ppt/slideLayouts/slideLayout1879.xml" ContentType="application/vnd.openxmlformats-officedocument.presentationml.slideLayout+xml"/>
  <Override PartName="/ppt/slideLayouts/slideLayout1880.xml" ContentType="application/vnd.openxmlformats-officedocument.presentationml.slideLayout+xml"/>
  <Override PartName="/ppt/slideLayouts/slideLayout1881.xml" ContentType="application/vnd.openxmlformats-officedocument.presentationml.slideLayout+xml"/>
  <Override PartName="/ppt/slideLayouts/slideLayout1882.xml" ContentType="application/vnd.openxmlformats-officedocument.presentationml.slideLayout+xml"/>
  <Override PartName="/ppt/slideLayouts/slideLayout1883.xml" ContentType="application/vnd.openxmlformats-officedocument.presentationml.slideLayout+xml"/>
  <Override PartName="/ppt/slideLayouts/slideLayout1884.xml" ContentType="application/vnd.openxmlformats-officedocument.presentationml.slideLayout+xml"/>
  <Override PartName="/ppt/slideLayouts/slideLayout1885.xml" ContentType="application/vnd.openxmlformats-officedocument.presentationml.slideLayout+xml"/>
  <Override PartName="/ppt/slideLayouts/slideLayout1886.xml" ContentType="application/vnd.openxmlformats-officedocument.presentationml.slideLayout+xml"/>
  <Override PartName="/ppt/slideLayouts/slideLayout1887.xml" ContentType="application/vnd.openxmlformats-officedocument.presentationml.slideLayout+xml"/>
  <Override PartName="/ppt/slideLayouts/slideLayout1888.xml" ContentType="application/vnd.openxmlformats-officedocument.presentationml.slideLayout+xml"/>
  <Override PartName="/ppt/slideLayouts/slideLayout1889.xml" ContentType="application/vnd.openxmlformats-officedocument.presentationml.slideLayout+xml"/>
  <Override PartName="/ppt/slideLayouts/slideLayout1890.xml" ContentType="application/vnd.openxmlformats-officedocument.presentationml.slideLayout+xml"/>
  <Override PartName="/ppt/slideLayouts/slideLayout1891.xml" ContentType="application/vnd.openxmlformats-officedocument.presentationml.slideLayout+xml"/>
  <Override PartName="/ppt/slideLayouts/slideLayout1892.xml" ContentType="application/vnd.openxmlformats-officedocument.presentationml.slideLayout+xml"/>
  <Override PartName="/ppt/slideLayouts/slideLayout1893.xml" ContentType="application/vnd.openxmlformats-officedocument.presentationml.slideLayout+xml"/>
  <Override PartName="/ppt/slideLayouts/slideLayout1894.xml" ContentType="application/vnd.openxmlformats-officedocument.presentationml.slideLayout+xml"/>
  <Override PartName="/ppt/slideLayouts/slideLayout1895.xml" ContentType="application/vnd.openxmlformats-officedocument.presentationml.slideLayout+xml"/>
  <Override PartName="/ppt/slideLayouts/slideLayout1896.xml" ContentType="application/vnd.openxmlformats-officedocument.presentationml.slideLayout+xml"/>
  <Override PartName="/ppt/slideLayouts/slideLayout1897.xml" ContentType="application/vnd.openxmlformats-officedocument.presentationml.slideLayout+xml"/>
  <Override PartName="/ppt/slideLayouts/slideLayout1898.xml" ContentType="application/vnd.openxmlformats-officedocument.presentationml.slideLayout+xml"/>
  <Override PartName="/ppt/slideLayouts/slideLayout1899.xml" ContentType="application/vnd.openxmlformats-officedocument.presentationml.slideLayout+xml"/>
  <Override PartName="/ppt/slideLayouts/slideLayout1900.xml" ContentType="application/vnd.openxmlformats-officedocument.presentationml.slideLayout+xml"/>
  <Override PartName="/ppt/slideLayouts/slideLayout1901.xml" ContentType="application/vnd.openxmlformats-officedocument.presentationml.slideLayout+xml"/>
  <Override PartName="/ppt/slideLayouts/slideLayout1902.xml" ContentType="application/vnd.openxmlformats-officedocument.presentationml.slideLayout+xml"/>
  <Override PartName="/ppt/slideLayouts/slideLayout1903.xml" ContentType="application/vnd.openxmlformats-officedocument.presentationml.slideLayout+xml"/>
  <Override PartName="/ppt/slideLayouts/slideLayout1904.xml" ContentType="application/vnd.openxmlformats-officedocument.presentationml.slideLayout+xml"/>
  <Override PartName="/ppt/slideLayouts/slideLayout1905.xml" ContentType="application/vnd.openxmlformats-officedocument.presentationml.slideLayout+xml"/>
  <Override PartName="/ppt/slideLayouts/slideLayout1906.xml" ContentType="application/vnd.openxmlformats-officedocument.presentationml.slideLayout+xml"/>
  <Override PartName="/ppt/slideLayouts/slideLayout1907.xml" ContentType="application/vnd.openxmlformats-officedocument.presentationml.slideLayout+xml"/>
  <Override PartName="/ppt/slideLayouts/slideLayout1908.xml" ContentType="application/vnd.openxmlformats-officedocument.presentationml.slideLayout+xml"/>
  <Override PartName="/ppt/slideLayouts/slideLayout1909.xml" ContentType="application/vnd.openxmlformats-officedocument.presentationml.slideLayout+xml"/>
  <Override PartName="/ppt/slideLayouts/slideLayout1910.xml" ContentType="application/vnd.openxmlformats-officedocument.presentationml.slideLayout+xml"/>
  <Override PartName="/ppt/slideLayouts/slideLayout1911.xml" ContentType="application/vnd.openxmlformats-officedocument.presentationml.slideLayout+xml"/>
  <Override PartName="/ppt/slideLayouts/slideLayout1912.xml" ContentType="application/vnd.openxmlformats-officedocument.presentationml.slideLayout+xml"/>
  <Override PartName="/ppt/slideLayouts/slideLayout1913.xml" ContentType="application/vnd.openxmlformats-officedocument.presentationml.slideLayout+xml"/>
  <Override PartName="/ppt/slideLayouts/slideLayout1914.xml" ContentType="application/vnd.openxmlformats-officedocument.presentationml.slideLayout+xml"/>
  <Override PartName="/ppt/slideLayouts/slideLayout1915.xml" ContentType="application/vnd.openxmlformats-officedocument.presentationml.slideLayout+xml"/>
  <Override PartName="/ppt/slideLayouts/slideLayout1916.xml" ContentType="application/vnd.openxmlformats-officedocument.presentationml.slideLayout+xml"/>
  <Override PartName="/ppt/slideLayouts/slideLayout1917.xml" ContentType="application/vnd.openxmlformats-officedocument.presentationml.slideLayout+xml"/>
  <Override PartName="/ppt/slideLayouts/slideLayout1918.xml" ContentType="application/vnd.openxmlformats-officedocument.presentationml.slideLayout+xml"/>
  <Override PartName="/ppt/slideLayouts/slideLayout1919.xml" ContentType="application/vnd.openxmlformats-officedocument.presentationml.slideLayout+xml"/>
  <Override PartName="/ppt/slideLayouts/slideLayout1920.xml" ContentType="application/vnd.openxmlformats-officedocument.presentationml.slideLayout+xml"/>
  <Override PartName="/ppt/slideLayouts/slideLayout1921.xml" ContentType="application/vnd.openxmlformats-officedocument.presentationml.slideLayout+xml"/>
  <Override PartName="/ppt/slideLayouts/slideLayout1922.xml" ContentType="application/vnd.openxmlformats-officedocument.presentationml.slideLayout+xml"/>
  <Override PartName="/ppt/slideLayouts/slideLayout1923.xml" ContentType="application/vnd.openxmlformats-officedocument.presentationml.slideLayout+xml"/>
  <Override PartName="/ppt/slideLayouts/slideLayout1924.xml" ContentType="application/vnd.openxmlformats-officedocument.presentationml.slideLayout+xml"/>
  <Override PartName="/ppt/slideLayouts/slideLayout1925.xml" ContentType="application/vnd.openxmlformats-officedocument.presentationml.slideLayout+xml"/>
  <Override PartName="/ppt/slideLayouts/slideLayout1926.xml" ContentType="application/vnd.openxmlformats-officedocument.presentationml.slideLayout+xml"/>
  <Override PartName="/ppt/slideLayouts/slideLayout1927.xml" ContentType="application/vnd.openxmlformats-officedocument.presentationml.slideLayout+xml"/>
  <Override PartName="/ppt/slideLayouts/slideLayout1928.xml" ContentType="application/vnd.openxmlformats-officedocument.presentationml.slideLayout+xml"/>
  <Override PartName="/ppt/slideLayouts/slideLayout1929.xml" ContentType="application/vnd.openxmlformats-officedocument.presentationml.slideLayout+xml"/>
  <Override PartName="/ppt/slideLayouts/slideLayout1930.xml" ContentType="application/vnd.openxmlformats-officedocument.presentationml.slideLayout+xml"/>
  <Override PartName="/ppt/slideLayouts/slideLayout1931.xml" ContentType="application/vnd.openxmlformats-officedocument.presentationml.slideLayout+xml"/>
  <Override PartName="/ppt/slideLayouts/slideLayout1932.xml" ContentType="application/vnd.openxmlformats-officedocument.presentationml.slideLayout+xml"/>
  <Override PartName="/ppt/slideLayouts/slideLayout1933.xml" ContentType="application/vnd.openxmlformats-officedocument.presentationml.slideLayout+xml"/>
  <Override PartName="/ppt/slideLayouts/slideLayout1934.xml" ContentType="application/vnd.openxmlformats-officedocument.presentationml.slideLayout+xml"/>
  <Override PartName="/ppt/slideLayouts/slideLayout1935.xml" ContentType="application/vnd.openxmlformats-officedocument.presentationml.slideLayout+xml"/>
  <Override PartName="/ppt/slideLayouts/slideLayout1936.xml" ContentType="application/vnd.openxmlformats-officedocument.presentationml.slideLayout+xml"/>
  <Override PartName="/ppt/slideLayouts/slideLayout1937.xml" ContentType="application/vnd.openxmlformats-officedocument.presentationml.slideLayout+xml"/>
  <Override PartName="/ppt/slideLayouts/slideLayout1938.xml" ContentType="application/vnd.openxmlformats-officedocument.presentationml.slideLayout+xml"/>
  <Override PartName="/ppt/slideLayouts/slideLayout1939.xml" ContentType="application/vnd.openxmlformats-officedocument.presentationml.slideLayout+xml"/>
  <Override PartName="/ppt/slideLayouts/slideLayout1940.xml" ContentType="application/vnd.openxmlformats-officedocument.presentationml.slideLayout+xml"/>
  <Override PartName="/ppt/slideLayouts/slideLayout1941.xml" ContentType="application/vnd.openxmlformats-officedocument.presentationml.slideLayout+xml"/>
  <Override PartName="/ppt/slideLayouts/slideLayout1942.xml" ContentType="application/vnd.openxmlformats-officedocument.presentationml.slideLayout+xml"/>
  <Override PartName="/ppt/slideLayouts/slideLayout1943.xml" ContentType="application/vnd.openxmlformats-officedocument.presentationml.slideLayout+xml"/>
  <Override PartName="/ppt/slideLayouts/slideLayout1944.xml" ContentType="application/vnd.openxmlformats-officedocument.presentationml.slideLayout+xml"/>
  <Override PartName="/ppt/slideLayouts/slideLayout1945.xml" ContentType="application/vnd.openxmlformats-officedocument.presentationml.slideLayout+xml"/>
  <Override PartName="/ppt/slideLayouts/slideLayout1946.xml" ContentType="application/vnd.openxmlformats-officedocument.presentationml.slideLayout+xml"/>
  <Override PartName="/ppt/slideLayouts/slideLayout1947.xml" ContentType="application/vnd.openxmlformats-officedocument.presentationml.slideLayout+xml"/>
  <Override PartName="/ppt/slideLayouts/slideLayout1948.xml" ContentType="application/vnd.openxmlformats-officedocument.presentationml.slideLayout+xml"/>
  <Override PartName="/ppt/slideLayouts/slideLayout1949.xml" ContentType="application/vnd.openxmlformats-officedocument.presentationml.slideLayout+xml"/>
  <Override PartName="/ppt/slideLayouts/slideLayout1950.xml" ContentType="application/vnd.openxmlformats-officedocument.presentationml.slideLayout+xml"/>
  <Override PartName="/ppt/slideLayouts/slideLayout1951.xml" ContentType="application/vnd.openxmlformats-officedocument.presentationml.slideLayout+xml"/>
  <Override PartName="/ppt/slideLayouts/slideLayout1952.xml" ContentType="application/vnd.openxmlformats-officedocument.presentationml.slideLayout+xml"/>
  <Override PartName="/ppt/slideLayouts/slideLayout1953.xml" ContentType="application/vnd.openxmlformats-officedocument.presentationml.slideLayout+xml"/>
  <Override PartName="/ppt/slideLayouts/slideLayout1954.xml" ContentType="application/vnd.openxmlformats-officedocument.presentationml.slideLayout+xml"/>
  <Override PartName="/ppt/slideLayouts/slideLayout1955.xml" ContentType="application/vnd.openxmlformats-officedocument.presentationml.slideLayout+xml"/>
  <Override PartName="/ppt/slideLayouts/slideLayout1956.xml" ContentType="application/vnd.openxmlformats-officedocument.presentationml.slideLayout+xml"/>
  <Override PartName="/ppt/slideLayouts/slideLayout1957.xml" ContentType="application/vnd.openxmlformats-officedocument.presentationml.slideLayout+xml"/>
  <Override PartName="/ppt/slideLayouts/slideLayout1958.xml" ContentType="application/vnd.openxmlformats-officedocument.presentationml.slideLayout+xml"/>
  <Override PartName="/ppt/slideLayouts/slideLayout1959.xml" ContentType="application/vnd.openxmlformats-officedocument.presentationml.slideLayout+xml"/>
  <Override PartName="/ppt/slideLayouts/slideLayout1960.xml" ContentType="application/vnd.openxmlformats-officedocument.presentationml.slideLayout+xml"/>
  <Override PartName="/ppt/slideLayouts/slideLayout1961.xml" ContentType="application/vnd.openxmlformats-officedocument.presentationml.slideLayout+xml"/>
  <Override PartName="/ppt/slideLayouts/slideLayout1962.xml" ContentType="application/vnd.openxmlformats-officedocument.presentationml.slideLayout+xml"/>
  <Override PartName="/ppt/slideLayouts/slideLayout1963.xml" ContentType="application/vnd.openxmlformats-officedocument.presentationml.slideLayout+xml"/>
  <Override PartName="/ppt/slideLayouts/slideLayout1964.xml" ContentType="application/vnd.openxmlformats-officedocument.presentationml.slideLayout+xml"/>
  <Override PartName="/ppt/slideLayouts/slideLayout1965.xml" ContentType="application/vnd.openxmlformats-officedocument.presentationml.slideLayout+xml"/>
  <Override PartName="/ppt/slideLayouts/slideLayout1966.xml" ContentType="application/vnd.openxmlformats-officedocument.presentationml.slideLayout+xml"/>
  <Override PartName="/ppt/slideLayouts/slideLayout1967.xml" ContentType="application/vnd.openxmlformats-officedocument.presentationml.slideLayout+xml"/>
  <Override PartName="/ppt/slideLayouts/slideLayout1968.xml" ContentType="application/vnd.openxmlformats-officedocument.presentationml.slideLayout+xml"/>
  <Override PartName="/ppt/slideLayouts/slideLayout1969.xml" ContentType="application/vnd.openxmlformats-officedocument.presentationml.slideLayout+xml"/>
  <Override PartName="/ppt/slideLayouts/slideLayout1970.xml" ContentType="application/vnd.openxmlformats-officedocument.presentationml.slideLayout+xml"/>
  <Override PartName="/ppt/slideLayouts/slideLayout1971.xml" ContentType="application/vnd.openxmlformats-officedocument.presentationml.slideLayout+xml"/>
  <Override PartName="/ppt/slideLayouts/slideLayout1972.xml" ContentType="application/vnd.openxmlformats-officedocument.presentationml.slideLayout+xml"/>
  <Override PartName="/ppt/slideLayouts/slideLayout1973.xml" ContentType="application/vnd.openxmlformats-officedocument.presentationml.slideLayout+xml"/>
  <Override PartName="/ppt/slideLayouts/slideLayout1974.xml" ContentType="application/vnd.openxmlformats-officedocument.presentationml.slideLayout+xml"/>
  <Override PartName="/ppt/slideLayouts/slideLayout1975.xml" ContentType="application/vnd.openxmlformats-officedocument.presentationml.slideLayout+xml"/>
  <Override PartName="/ppt/slideLayouts/slideLayout1976.xml" ContentType="application/vnd.openxmlformats-officedocument.presentationml.slideLayout+xml"/>
  <Override PartName="/ppt/slideLayouts/slideLayout1977.xml" ContentType="application/vnd.openxmlformats-officedocument.presentationml.slideLayout+xml"/>
  <Override PartName="/ppt/slideLayouts/slideLayout1978.xml" ContentType="application/vnd.openxmlformats-officedocument.presentationml.slideLayout+xml"/>
  <Override PartName="/ppt/slideLayouts/slideLayout1979.xml" ContentType="application/vnd.openxmlformats-officedocument.presentationml.slideLayout+xml"/>
  <Override PartName="/ppt/slideLayouts/slideLayout1980.xml" ContentType="application/vnd.openxmlformats-officedocument.presentationml.slideLayout+xml"/>
  <Override PartName="/ppt/slideLayouts/slideLayout1981.xml" ContentType="application/vnd.openxmlformats-officedocument.presentationml.slideLayout+xml"/>
  <Override PartName="/ppt/slideLayouts/slideLayout1982.xml" ContentType="application/vnd.openxmlformats-officedocument.presentationml.slideLayout+xml"/>
  <Override PartName="/ppt/slideLayouts/slideLayout1983.xml" ContentType="application/vnd.openxmlformats-officedocument.presentationml.slideLayout+xml"/>
  <Override PartName="/ppt/slideLayouts/slideLayout1984.xml" ContentType="application/vnd.openxmlformats-officedocument.presentationml.slideLayout+xml"/>
  <Override PartName="/ppt/slideLayouts/slideLayout1985.xml" ContentType="application/vnd.openxmlformats-officedocument.presentationml.slideLayout+xml"/>
  <Override PartName="/ppt/slideLayouts/slideLayout1986.xml" ContentType="application/vnd.openxmlformats-officedocument.presentationml.slideLayout+xml"/>
  <Override PartName="/ppt/slideLayouts/slideLayout1987.xml" ContentType="application/vnd.openxmlformats-officedocument.presentationml.slideLayout+xml"/>
  <Override PartName="/ppt/slideLayouts/slideLayout1988.xml" ContentType="application/vnd.openxmlformats-officedocument.presentationml.slideLayout+xml"/>
  <Override PartName="/ppt/slideLayouts/slideLayout1989.xml" ContentType="application/vnd.openxmlformats-officedocument.presentationml.slideLayout+xml"/>
  <Override PartName="/ppt/slideLayouts/slideLayout1990.xml" ContentType="application/vnd.openxmlformats-officedocument.presentationml.slideLayout+xml"/>
  <Override PartName="/ppt/slideLayouts/slideLayout1991.xml" ContentType="application/vnd.openxmlformats-officedocument.presentationml.slideLayout+xml"/>
  <Override PartName="/ppt/slideLayouts/slideLayout1992.xml" ContentType="application/vnd.openxmlformats-officedocument.presentationml.slideLayout+xml"/>
  <Override PartName="/ppt/slideLayouts/slideLayout1993.xml" ContentType="application/vnd.openxmlformats-officedocument.presentationml.slideLayout+xml"/>
  <Override PartName="/ppt/slideLayouts/slideLayout1994.xml" ContentType="application/vnd.openxmlformats-officedocument.presentationml.slideLayout+xml"/>
  <Override PartName="/ppt/slideLayouts/slideLayout1995.xml" ContentType="application/vnd.openxmlformats-officedocument.presentationml.slideLayout+xml"/>
  <Override PartName="/ppt/slideLayouts/slideLayout1996.xml" ContentType="application/vnd.openxmlformats-officedocument.presentationml.slideLayout+xml"/>
  <Override PartName="/ppt/slideLayouts/slideLayout1997.xml" ContentType="application/vnd.openxmlformats-officedocument.presentationml.slideLayout+xml"/>
  <Override PartName="/ppt/slideLayouts/slideLayout1998.xml" ContentType="application/vnd.openxmlformats-officedocument.presentationml.slideLayout+xml"/>
  <Override PartName="/ppt/slideLayouts/slideLayout1999.xml" ContentType="application/vnd.openxmlformats-officedocument.presentationml.slideLayout+xml"/>
  <Override PartName="/ppt/slideLayouts/slideLayout2000.xml" ContentType="application/vnd.openxmlformats-officedocument.presentationml.slideLayout+xml"/>
  <Override PartName="/ppt/slideLayouts/slideLayout2001.xml" ContentType="application/vnd.openxmlformats-officedocument.presentationml.slideLayout+xml"/>
  <Override PartName="/ppt/slideLayouts/slideLayout2002.xml" ContentType="application/vnd.openxmlformats-officedocument.presentationml.slideLayout+xml"/>
  <Override PartName="/ppt/slideLayouts/slideLayout2003.xml" ContentType="application/vnd.openxmlformats-officedocument.presentationml.slideLayout+xml"/>
  <Override PartName="/ppt/slideLayouts/slideLayout2004.xml" ContentType="application/vnd.openxmlformats-officedocument.presentationml.slideLayout+xml"/>
  <Override PartName="/ppt/slideLayouts/slideLayout2005.xml" ContentType="application/vnd.openxmlformats-officedocument.presentationml.slideLayout+xml"/>
  <Override PartName="/ppt/slideLayouts/slideLayout2006.xml" ContentType="application/vnd.openxmlformats-officedocument.presentationml.slideLayout+xml"/>
  <Override PartName="/ppt/slideLayouts/slideLayout2007.xml" ContentType="application/vnd.openxmlformats-officedocument.presentationml.slideLayout+xml"/>
  <Override PartName="/ppt/slideLayouts/slideLayout2008.xml" ContentType="application/vnd.openxmlformats-officedocument.presentationml.slideLayout+xml"/>
  <Override PartName="/ppt/slideLayouts/slideLayout2009.xml" ContentType="application/vnd.openxmlformats-officedocument.presentationml.slideLayout+xml"/>
  <Override PartName="/ppt/slideLayouts/slideLayout2010.xml" ContentType="application/vnd.openxmlformats-officedocument.presentationml.slideLayout+xml"/>
  <Override PartName="/ppt/slideLayouts/slideLayout2011.xml" ContentType="application/vnd.openxmlformats-officedocument.presentationml.slideLayout+xml"/>
  <Override PartName="/ppt/slideLayouts/slideLayout2012.xml" ContentType="application/vnd.openxmlformats-officedocument.presentationml.slideLayout+xml"/>
  <Override PartName="/ppt/slideLayouts/slideLayout2013.xml" ContentType="application/vnd.openxmlformats-officedocument.presentationml.slideLayout+xml"/>
  <Override PartName="/ppt/slideLayouts/slideLayout2014.xml" ContentType="application/vnd.openxmlformats-officedocument.presentationml.slideLayout+xml"/>
  <Override PartName="/ppt/slideLayouts/slideLayout2015.xml" ContentType="application/vnd.openxmlformats-officedocument.presentationml.slideLayout+xml"/>
  <Override PartName="/ppt/slideLayouts/slideLayout2016.xml" ContentType="application/vnd.openxmlformats-officedocument.presentationml.slideLayout+xml"/>
  <Override PartName="/ppt/slideLayouts/slideLayout2017.xml" ContentType="application/vnd.openxmlformats-officedocument.presentationml.slideLayout+xml"/>
  <Override PartName="/ppt/slideLayouts/slideLayout2018.xml" ContentType="application/vnd.openxmlformats-officedocument.presentationml.slideLayout+xml"/>
  <Override PartName="/ppt/slideLayouts/slideLayout2019.xml" ContentType="application/vnd.openxmlformats-officedocument.presentationml.slideLayout+xml"/>
  <Override PartName="/ppt/slideLayouts/slideLayout2020.xml" ContentType="application/vnd.openxmlformats-officedocument.presentationml.slideLayout+xml"/>
  <Override PartName="/ppt/slideLayouts/slideLayout2021.xml" ContentType="application/vnd.openxmlformats-officedocument.presentationml.slideLayout+xml"/>
  <Override PartName="/ppt/slideLayouts/slideLayout2022.xml" ContentType="application/vnd.openxmlformats-officedocument.presentationml.slideLayout+xml"/>
  <Override PartName="/ppt/slideLayouts/slideLayout2023.xml" ContentType="application/vnd.openxmlformats-officedocument.presentationml.slideLayout+xml"/>
  <Override PartName="/ppt/slideLayouts/slideLayout2024.xml" ContentType="application/vnd.openxmlformats-officedocument.presentationml.slideLayout+xml"/>
  <Override PartName="/ppt/slideLayouts/slideLayout2025.xml" ContentType="application/vnd.openxmlformats-officedocument.presentationml.slideLayout+xml"/>
  <Override PartName="/ppt/slideLayouts/slideLayout2026.xml" ContentType="application/vnd.openxmlformats-officedocument.presentationml.slideLayout+xml"/>
  <Override PartName="/ppt/slideLayouts/slideLayout2027.xml" ContentType="application/vnd.openxmlformats-officedocument.presentationml.slideLayout+xml"/>
  <Override PartName="/ppt/slideLayouts/slideLayout2028.xml" ContentType="application/vnd.openxmlformats-officedocument.presentationml.slideLayout+xml"/>
  <Override PartName="/ppt/slideLayouts/slideLayout2029.xml" ContentType="application/vnd.openxmlformats-officedocument.presentationml.slideLayout+xml"/>
  <Override PartName="/ppt/slideLayouts/slideLayout2030.xml" ContentType="application/vnd.openxmlformats-officedocument.presentationml.slideLayout+xml"/>
  <Override PartName="/ppt/slideLayouts/slideLayout2031.xml" ContentType="application/vnd.openxmlformats-officedocument.presentationml.slideLayout+xml"/>
  <Override PartName="/ppt/slideLayouts/slideLayout2032.xml" ContentType="application/vnd.openxmlformats-officedocument.presentationml.slideLayout+xml"/>
  <Override PartName="/ppt/slideLayouts/slideLayout2033.xml" ContentType="application/vnd.openxmlformats-officedocument.presentationml.slideLayout+xml"/>
  <Override PartName="/ppt/slideLayouts/slideLayout2034.xml" ContentType="application/vnd.openxmlformats-officedocument.presentationml.slideLayout+xml"/>
  <Override PartName="/ppt/slideLayouts/slideLayout2035.xml" ContentType="application/vnd.openxmlformats-officedocument.presentationml.slideLayout+xml"/>
  <Override PartName="/ppt/slideLayouts/slideLayout2036.xml" ContentType="application/vnd.openxmlformats-officedocument.presentationml.slideLayout+xml"/>
  <Override PartName="/ppt/slideLayouts/slideLayout2037.xml" ContentType="application/vnd.openxmlformats-officedocument.presentationml.slideLayout+xml"/>
  <Override PartName="/ppt/slideLayouts/slideLayout2038.xml" ContentType="application/vnd.openxmlformats-officedocument.presentationml.slideLayout+xml"/>
  <Override PartName="/ppt/slideLayouts/slideLayout2039.xml" ContentType="application/vnd.openxmlformats-officedocument.presentationml.slideLayout+xml"/>
  <Override PartName="/ppt/slideLayouts/slideLayout2040.xml" ContentType="application/vnd.openxmlformats-officedocument.presentationml.slideLayout+xml"/>
  <Override PartName="/ppt/slideLayouts/slideLayout2041.xml" ContentType="application/vnd.openxmlformats-officedocument.presentationml.slideLayout+xml"/>
  <Override PartName="/ppt/slideLayouts/slideLayout2042.xml" ContentType="application/vnd.openxmlformats-officedocument.presentationml.slideLayout+xml"/>
  <Override PartName="/ppt/slideLayouts/slideLayout2043.xml" ContentType="application/vnd.openxmlformats-officedocument.presentationml.slideLayout+xml"/>
  <Override PartName="/ppt/slideLayouts/slideLayout2044.xml" ContentType="application/vnd.openxmlformats-officedocument.presentationml.slideLayout+xml"/>
  <Override PartName="/ppt/slideLayouts/slideLayout2045.xml" ContentType="application/vnd.openxmlformats-officedocument.presentationml.slideLayout+xml"/>
  <Override PartName="/ppt/slideLayouts/slideLayout2046.xml" ContentType="application/vnd.openxmlformats-officedocument.presentationml.slideLayout+xml"/>
  <Override PartName="/ppt/slideLayouts/slideLayout2047.xml" ContentType="application/vnd.openxmlformats-officedocument.presentationml.slideLayout+xml"/>
  <Override PartName="/ppt/slideLayouts/slideLayout2048.xml" ContentType="application/vnd.openxmlformats-officedocument.presentationml.slideLayout+xml"/>
  <Override PartName="/ppt/slideLayouts/slideLayout2049.xml" ContentType="application/vnd.openxmlformats-officedocument.presentationml.slideLayout+xml"/>
  <Override PartName="/ppt/slideLayouts/slideLayout2050.xml" ContentType="application/vnd.openxmlformats-officedocument.presentationml.slideLayout+xml"/>
  <Override PartName="/ppt/slideLayouts/slideLayout2051.xml" ContentType="application/vnd.openxmlformats-officedocument.presentationml.slideLayout+xml"/>
  <Override PartName="/ppt/slideLayouts/slideLayout2052.xml" ContentType="application/vnd.openxmlformats-officedocument.presentationml.slideLayout+xml"/>
  <Override PartName="/ppt/slideLayouts/slideLayout2053.xml" ContentType="application/vnd.openxmlformats-officedocument.presentationml.slideLayout+xml"/>
  <Override PartName="/ppt/slideLayouts/slideLayout2054.xml" ContentType="application/vnd.openxmlformats-officedocument.presentationml.slideLayout+xml"/>
  <Override PartName="/ppt/slideLayouts/slideLayout2055.xml" ContentType="application/vnd.openxmlformats-officedocument.presentationml.slideLayout+xml"/>
  <Override PartName="/ppt/slideLayouts/slideLayout2056.xml" ContentType="application/vnd.openxmlformats-officedocument.presentationml.slideLayout+xml"/>
  <Override PartName="/ppt/slideLayouts/slideLayout2057.xml" ContentType="application/vnd.openxmlformats-officedocument.presentationml.slideLayout+xml"/>
  <Override PartName="/ppt/slideLayouts/slideLayout2058.xml" ContentType="application/vnd.openxmlformats-officedocument.presentationml.slideLayout+xml"/>
  <Override PartName="/ppt/slideLayouts/slideLayout2059.xml" ContentType="application/vnd.openxmlformats-officedocument.presentationml.slideLayout+xml"/>
  <Override PartName="/ppt/slideLayouts/slideLayout2060.xml" ContentType="application/vnd.openxmlformats-officedocument.presentationml.slideLayout+xml"/>
  <Override PartName="/ppt/slideLayouts/slideLayout2061.xml" ContentType="application/vnd.openxmlformats-officedocument.presentationml.slideLayout+xml"/>
  <Override PartName="/ppt/slideLayouts/slideLayout2062.xml" ContentType="application/vnd.openxmlformats-officedocument.presentationml.slideLayout+xml"/>
  <Override PartName="/ppt/slideLayouts/slideLayout2063.xml" ContentType="application/vnd.openxmlformats-officedocument.presentationml.slideLayout+xml"/>
  <Override PartName="/ppt/slideLayouts/slideLayout2064.xml" ContentType="application/vnd.openxmlformats-officedocument.presentationml.slideLayout+xml"/>
  <Override PartName="/ppt/slideLayouts/slideLayout2065.xml" ContentType="application/vnd.openxmlformats-officedocument.presentationml.slideLayout+xml"/>
  <Override PartName="/ppt/slideLayouts/slideLayout2066.xml" ContentType="application/vnd.openxmlformats-officedocument.presentationml.slideLayout+xml"/>
  <Override PartName="/ppt/slideLayouts/slideLayout2067.xml" ContentType="application/vnd.openxmlformats-officedocument.presentationml.slideLayout+xml"/>
  <Override PartName="/ppt/slideLayouts/slideLayout2068.xml" ContentType="application/vnd.openxmlformats-officedocument.presentationml.slideLayout+xml"/>
  <Override PartName="/ppt/slideLayouts/slideLayout2069.xml" ContentType="application/vnd.openxmlformats-officedocument.presentationml.slideLayout+xml"/>
  <Override PartName="/ppt/slideLayouts/slideLayout2070.xml" ContentType="application/vnd.openxmlformats-officedocument.presentationml.slideLayout+xml"/>
  <Override PartName="/ppt/slideLayouts/slideLayout2071.xml" ContentType="application/vnd.openxmlformats-officedocument.presentationml.slideLayout+xml"/>
  <Override PartName="/ppt/slideLayouts/slideLayout2072.xml" ContentType="application/vnd.openxmlformats-officedocument.presentationml.slideLayout+xml"/>
  <Override PartName="/ppt/slideLayouts/slideLayout2073.xml" ContentType="application/vnd.openxmlformats-officedocument.presentationml.slideLayout+xml"/>
  <Override PartName="/ppt/slideLayouts/slideLayout2074.xml" ContentType="application/vnd.openxmlformats-officedocument.presentationml.slideLayout+xml"/>
  <Override PartName="/ppt/slideLayouts/slideLayout2075.xml" ContentType="application/vnd.openxmlformats-officedocument.presentationml.slideLayout+xml"/>
  <Override PartName="/ppt/slideLayouts/slideLayout2076.xml" ContentType="application/vnd.openxmlformats-officedocument.presentationml.slideLayout+xml"/>
  <Override PartName="/ppt/slideLayouts/slideLayout2077.xml" ContentType="application/vnd.openxmlformats-officedocument.presentationml.slideLayout+xml"/>
  <Override PartName="/ppt/slideLayouts/slideLayout2078.xml" ContentType="application/vnd.openxmlformats-officedocument.presentationml.slideLayout+xml"/>
  <Override PartName="/ppt/slideLayouts/slideLayout2079.xml" ContentType="application/vnd.openxmlformats-officedocument.presentationml.slideLayout+xml"/>
  <Override PartName="/ppt/slideLayouts/slideLayout2080.xml" ContentType="application/vnd.openxmlformats-officedocument.presentationml.slideLayout+xml"/>
  <Override PartName="/ppt/slideLayouts/slideLayout2081.xml" ContentType="application/vnd.openxmlformats-officedocument.presentationml.slideLayout+xml"/>
  <Override PartName="/ppt/slideLayouts/slideLayout2082.xml" ContentType="application/vnd.openxmlformats-officedocument.presentationml.slideLayout+xml"/>
  <Override PartName="/ppt/slideLayouts/slideLayout2083.xml" ContentType="application/vnd.openxmlformats-officedocument.presentationml.slideLayout+xml"/>
  <Override PartName="/ppt/slideLayouts/slideLayout2084.xml" ContentType="application/vnd.openxmlformats-officedocument.presentationml.slideLayout+xml"/>
  <Override PartName="/ppt/slideLayouts/slideLayout2085.xml" ContentType="application/vnd.openxmlformats-officedocument.presentationml.slideLayout+xml"/>
  <Override PartName="/ppt/slideLayouts/slideLayout2086.xml" ContentType="application/vnd.openxmlformats-officedocument.presentationml.slideLayout+xml"/>
  <Override PartName="/ppt/slideLayouts/slideLayout2087.xml" ContentType="application/vnd.openxmlformats-officedocument.presentationml.slideLayout+xml"/>
  <Override PartName="/ppt/slideLayouts/slideLayout2088.xml" ContentType="application/vnd.openxmlformats-officedocument.presentationml.slideLayout+xml"/>
  <Override PartName="/ppt/slideLayouts/slideLayout2089.xml" ContentType="application/vnd.openxmlformats-officedocument.presentationml.slideLayout+xml"/>
  <Override PartName="/ppt/slideLayouts/slideLayout2090.xml" ContentType="application/vnd.openxmlformats-officedocument.presentationml.slideLayout+xml"/>
  <Override PartName="/ppt/slideLayouts/slideLayout2091.xml" ContentType="application/vnd.openxmlformats-officedocument.presentationml.slideLayout+xml"/>
  <Override PartName="/ppt/slideLayouts/slideLayout2092.xml" ContentType="application/vnd.openxmlformats-officedocument.presentationml.slideLayout+xml"/>
  <Override PartName="/ppt/slideLayouts/slideLayout2093.xml" ContentType="application/vnd.openxmlformats-officedocument.presentationml.slideLayout+xml"/>
  <Override PartName="/ppt/slideLayouts/slideLayout2094.xml" ContentType="application/vnd.openxmlformats-officedocument.presentationml.slideLayout+xml"/>
  <Override PartName="/ppt/slideLayouts/slideLayout2095.xml" ContentType="application/vnd.openxmlformats-officedocument.presentationml.slideLayout+xml"/>
  <Override PartName="/ppt/slideLayouts/slideLayout2096.xml" ContentType="application/vnd.openxmlformats-officedocument.presentationml.slideLayout+xml"/>
  <Override PartName="/ppt/slideLayouts/slideLayout2097.xml" ContentType="application/vnd.openxmlformats-officedocument.presentationml.slideLayout+xml"/>
  <Override PartName="/ppt/slideLayouts/slideLayout2098.xml" ContentType="application/vnd.openxmlformats-officedocument.presentationml.slideLayout+xml"/>
  <Override PartName="/ppt/slideLayouts/slideLayout2099.xml" ContentType="application/vnd.openxmlformats-officedocument.presentationml.slideLayout+xml"/>
  <Override PartName="/ppt/slideLayouts/slideLayout2100.xml" ContentType="application/vnd.openxmlformats-officedocument.presentationml.slideLayout+xml"/>
  <Override PartName="/ppt/slideLayouts/slideLayout2101.xml" ContentType="application/vnd.openxmlformats-officedocument.presentationml.slideLayout+xml"/>
  <Override PartName="/ppt/slideLayouts/slideLayout2102.xml" ContentType="application/vnd.openxmlformats-officedocument.presentationml.slideLayout+xml"/>
  <Override PartName="/ppt/slideLayouts/slideLayout2103.xml" ContentType="application/vnd.openxmlformats-officedocument.presentationml.slideLayout+xml"/>
  <Override PartName="/ppt/slideLayouts/slideLayout2104.xml" ContentType="application/vnd.openxmlformats-officedocument.presentationml.slideLayout+xml"/>
  <Override PartName="/ppt/slideLayouts/slideLayout2105.xml" ContentType="application/vnd.openxmlformats-officedocument.presentationml.slideLayout+xml"/>
  <Override PartName="/ppt/slideLayouts/slideLayout2106.xml" ContentType="application/vnd.openxmlformats-officedocument.presentationml.slideLayout+xml"/>
  <Override PartName="/ppt/slideLayouts/slideLayout2107.xml" ContentType="application/vnd.openxmlformats-officedocument.presentationml.slideLayout+xml"/>
  <Override PartName="/ppt/slideLayouts/slideLayout2108.xml" ContentType="application/vnd.openxmlformats-officedocument.presentationml.slideLayout+xml"/>
  <Override PartName="/ppt/slideLayouts/slideLayout2109.xml" ContentType="application/vnd.openxmlformats-officedocument.presentationml.slideLayout+xml"/>
  <Override PartName="/ppt/slideLayouts/slideLayout2110.xml" ContentType="application/vnd.openxmlformats-officedocument.presentationml.slideLayout+xml"/>
  <Override PartName="/ppt/slideLayouts/slideLayout2111.xml" ContentType="application/vnd.openxmlformats-officedocument.presentationml.slideLayout+xml"/>
  <Override PartName="/ppt/slideLayouts/slideLayout2112.xml" ContentType="application/vnd.openxmlformats-officedocument.presentationml.slideLayout+xml"/>
  <Override PartName="/ppt/slideLayouts/slideLayout2113.xml" ContentType="application/vnd.openxmlformats-officedocument.presentationml.slideLayout+xml"/>
  <Override PartName="/ppt/slideLayouts/slideLayout2114.xml" ContentType="application/vnd.openxmlformats-officedocument.presentationml.slideLayout+xml"/>
  <Override PartName="/ppt/slideLayouts/slideLayout2115.xml" ContentType="application/vnd.openxmlformats-officedocument.presentationml.slideLayout+xml"/>
  <Override PartName="/ppt/slideLayouts/slideLayout2116.xml" ContentType="application/vnd.openxmlformats-officedocument.presentationml.slideLayout+xml"/>
  <Override PartName="/ppt/slideLayouts/slideLayout2117.xml" ContentType="application/vnd.openxmlformats-officedocument.presentationml.slideLayout+xml"/>
  <Override PartName="/ppt/slideLayouts/slideLayout2118.xml" ContentType="application/vnd.openxmlformats-officedocument.presentationml.slideLayout+xml"/>
  <Override PartName="/ppt/slideLayouts/slideLayout2119.xml" ContentType="application/vnd.openxmlformats-officedocument.presentationml.slideLayout+xml"/>
  <Override PartName="/ppt/slideLayouts/slideLayout2120.xml" ContentType="application/vnd.openxmlformats-officedocument.presentationml.slideLayout+xml"/>
  <Override PartName="/ppt/slideLayouts/slideLayout2121.xml" ContentType="application/vnd.openxmlformats-officedocument.presentationml.slideLayout+xml"/>
  <Override PartName="/ppt/slideLayouts/slideLayout2122.xml" ContentType="application/vnd.openxmlformats-officedocument.presentationml.slideLayout+xml"/>
  <Override PartName="/ppt/slideLayouts/slideLayout2123.xml" ContentType="application/vnd.openxmlformats-officedocument.presentationml.slideLayout+xml"/>
  <Override PartName="/ppt/slideLayouts/slideLayout2124.xml" ContentType="application/vnd.openxmlformats-officedocument.presentationml.slideLayout+xml"/>
  <Override PartName="/ppt/slideLayouts/slideLayout2125.xml" ContentType="application/vnd.openxmlformats-officedocument.presentationml.slideLayout+xml"/>
  <Override PartName="/ppt/slideLayouts/slideLayout2126.xml" ContentType="application/vnd.openxmlformats-officedocument.presentationml.slideLayout+xml"/>
  <Override PartName="/ppt/slideLayouts/slideLayout2127.xml" ContentType="application/vnd.openxmlformats-officedocument.presentationml.slideLayout+xml"/>
  <Override PartName="/ppt/slideLayouts/slideLayout2128.xml" ContentType="application/vnd.openxmlformats-officedocument.presentationml.slideLayout+xml"/>
  <Override PartName="/ppt/slideLayouts/slideLayout2129.xml" ContentType="application/vnd.openxmlformats-officedocument.presentationml.slideLayout+xml"/>
  <Override PartName="/ppt/slideLayouts/slideLayout2130.xml" ContentType="application/vnd.openxmlformats-officedocument.presentationml.slideLayout+xml"/>
  <Override PartName="/ppt/slideLayouts/slideLayout2131.xml" ContentType="application/vnd.openxmlformats-officedocument.presentationml.slideLayout+xml"/>
  <Override PartName="/ppt/slideLayouts/slideLayout2132.xml" ContentType="application/vnd.openxmlformats-officedocument.presentationml.slideLayout+xml"/>
  <Override PartName="/ppt/slideLayouts/slideLayout2133.xml" ContentType="application/vnd.openxmlformats-officedocument.presentationml.slideLayout+xml"/>
  <Override PartName="/ppt/slideLayouts/slideLayout2134.xml" ContentType="application/vnd.openxmlformats-officedocument.presentationml.slideLayout+xml"/>
  <Override PartName="/ppt/slideLayouts/slideLayout2135.xml" ContentType="application/vnd.openxmlformats-officedocument.presentationml.slideLayout+xml"/>
  <Override PartName="/ppt/slideLayouts/slideLayout2136.xml" ContentType="application/vnd.openxmlformats-officedocument.presentationml.slideLayout+xml"/>
  <Override PartName="/ppt/slideLayouts/slideLayout2137.xml" ContentType="application/vnd.openxmlformats-officedocument.presentationml.slideLayout+xml"/>
  <Override PartName="/ppt/slideLayouts/slideLayout2138.xml" ContentType="application/vnd.openxmlformats-officedocument.presentationml.slideLayout+xml"/>
  <Override PartName="/ppt/slideLayouts/slideLayout2139.xml" ContentType="application/vnd.openxmlformats-officedocument.presentationml.slideLayout+xml"/>
  <Override PartName="/ppt/slideLayouts/slideLayout2140.xml" ContentType="application/vnd.openxmlformats-officedocument.presentationml.slideLayout+xml"/>
  <Override PartName="/ppt/slideLayouts/slideLayout2141.xml" ContentType="application/vnd.openxmlformats-officedocument.presentationml.slideLayout+xml"/>
  <Override PartName="/ppt/slideLayouts/slideLayout2142.xml" ContentType="application/vnd.openxmlformats-officedocument.presentationml.slideLayout+xml"/>
  <Override PartName="/ppt/slideLayouts/slideLayout2143.xml" ContentType="application/vnd.openxmlformats-officedocument.presentationml.slideLayout+xml"/>
  <Override PartName="/ppt/slideLayouts/slideLayout2144.xml" ContentType="application/vnd.openxmlformats-officedocument.presentationml.slideLayout+xml"/>
  <Override PartName="/ppt/slideLayouts/slideLayout2145.xml" ContentType="application/vnd.openxmlformats-officedocument.presentationml.slideLayout+xml"/>
  <Override PartName="/ppt/slideLayouts/slideLayout2146.xml" ContentType="application/vnd.openxmlformats-officedocument.presentationml.slideLayout+xml"/>
  <Override PartName="/ppt/slideLayouts/slideLayout2147.xml" ContentType="application/vnd.openxmlformats-officedocument.presentationml.slideLayout+xml"/>
  <Override PartName="/ppt/slideLayouts/slideLayout2148.xml" ContentType="application/vnd.openxmlformats-officedocument.presentationml.slideLayout+xml"/>
  <Override PartName="/ppt/slideLayouts/slideLayout2149.xml" ContentType="application/vnd.openxmlformats-officedocument.presentationml.slideLayout+xml"/>
  <Override PartName="/ppt/slideLayouts/slideLayout2150.xml" ContentType="application/vnd.openxmlformats-officedocument.presentationml.slideLayout+xml"/>
  <Override PartName="/ppt/slideLayouts/slideLayout2151.xml" ContentType="application/vnd.openxmlformats-officedocument.presentationml.slideLayout+xml"/>
  <Override PartName="/ppt/slideLayouts/slideLayout2152.xml" ContentType="application/vnd.openxmlformats-officedocument.presentationml.slideLayout+xml"/>
  <Override PartName="/ppt/slideLayouts/slideLayout2153.xml" ContentType="application/vnd.openxmlformats-officedocument.presentationml.slideLayout+xml"/>
  <Override PartName="/ppt/slideLayouts/slideLayout2154.xml" ContentType="application/vnd.openxmlformats-officedocument.presentationml.slideLayout+xml"/>
  <Override PartName="/ppt/slideLayouts/slideLayout2155.xml" ContentType="application/vnd.openxmlformats-officedocument.presentationml.slideLayout+xml"/>
  <Override PartName="/ppt/slideLayouts/slideLayout2156.xml" ContentType="application/vnd.openxmlformats-officedocument.presentationml.slideLayout+xml"/>
  <Override PartName="/ppt/slideLayouts/slideLayout2157.xml" ContentType="application/vnd.openxmlformats-officedocument.presentationml.slideLayout+xml"/>
  <Override PartName="/ppt/slideLayouts/slideLayout2158.xml" ContentType="application/vnd.openxmlformats-officedocument.presentationml.slideLayout+xml"/>
  <Override PartName="/ppt/slideLayouts/slideLayout2159.xml" ContentType="application/vnd.openxmlformats-officedocument.presentationml.slideLayout+xml"/>
  <Override PartName="/ppt/slideLayouts/slideLayout2160.xml" ContentType="application/vnd.openxmlformats-officedocument.presentationml.slideLayout+xml"/>
  <Override PartName="/ppt/slideLayouts/slideLayout2161.xml" ContentType="application/vnd.openxmlformats-officedocument.presentationml.slideLayout+xml"/>
  <Override PartName="/ppt/slideLayouts/slideLayout2162.xml" ContentType="application/vnd.openxmlformats-officedocument.presentationml.slideLayout+xml"/>
  <Override PartName="/ppt/slideLayouts/slideLayout2163.xml" ContentType="application/vnd.openxmlformats-officedocument.presentationml.slideLayout+xml"/>
  <Override PartName="/ppt/slideLayouts/slideLayout2164.xml" ContentType="application/vnd.openxmlformats-officedocument.presentationml.slideLayout+xml"/>
  <Override PartName="/ppt/slideLayouts/slideLayout2165.xml" ContentType="application/vnd.openxmlformats-officedocument.presentationml.slideLayout+xml"/>
  <Override PartName="/ppt/slideLayouts/slideLayout2166.xml" ContentType="application/vnd.openxmlformats-officedocument.presentationml.slideLayout+xml"/>
  <Override PartName="/ppt/slideLayouts/slideLayout2167.xml" ContentType="application/vnd.openxmlformats-officedocument.presentationml.slideLayout+xml"/>
  <Override PartName="/ppt/slideLayouts/slideLayout2168.xml" ContentType="application/vnd.openxmlformats-officedocument.presentationml.slideLayout+xml"/>
  <Override PartName="/ppt/slideLayouts/slideLayout2169.xml" ContentType="application/vnd.openxmlformats-officedocument.presentationml.slideLayout+xml"/>
  <Override PartName="/ppt/slideLayouts/slideLayout2170.xml" ContentType="application/vnd.openxmlformats-officedocument.presentationml.slideLayout+xml"/>
  <Override PartName="/ppt/slideLayouts/slideLayout2171.xml" ContentType="application/vnd.openxmlformats-officedocument.presentationml.slideLayout+xml"/>
  <Override PartName="/ppt/slideLayouts/slideLayout2172.xml" ContentType="application/vnd.openxmlformats-officedocument.presentationml.slideLayout+xml"/>
  <Override PartName="/ppt/slideLayouts/slideLayout2173.xml" ContentType="application/vnd.openxmlformats-officedocument.presentationml.slideLayout+xml"/>
  <Override PartName="/ppt/slideLayouts/slideLayout2174.xml" ContentType="application/vnd.openxmlformats-officedocument.presentationml.slideLayout+xml"/>
  <Override PartName="/ppt/slideLayouts/slideLayout2175.xml" ContentType="application/vnd.openxmlformats-officedocument.presentationml.slideLayout+xml"/>
  <Override PartName="/ppt/slideLayouts/slideLayout2176.xml" ContentType="application/vnd.openxmlformats-officedocument.presentationml.slideLayout+xml"/>
  <Override PartName="/ppt/slideLayouts/slideLayout2177.xml" ContentType="application/vnd.openxmlformats-officedocument.presentationml.slideLayout+xml"/>
  <Override PartName="/ppt/slideLayouts/slideLayout2178.xml" ContentType="application/vnd.openxmlformats-officedocument.presentationml.slideLayout+xml"/>
  <Override PartName="/ppt/slideLayouts/slideLayout2179.xml" ContentType="application/vnd.openxmlformats-officedocument.presentationml.slideLayout+xml"/>
  <Override PartName="/ppt/slideLayouts/slideLayout2180.xml" ContentType="application/vnd.openxmlformats-officedocument.presentationml.slideLayout+xml"/>
  <Override PartName="/ppt/slideLayouts/slideLayout2181.xml" ContentType="application/vnd.openxmlformats-officedocument.presentationml.slideLayout+xml"/>
  <Override PartName="/ppt/slideLayouts/slideLayout2182.xml" ContentType="application/vnd.openxmlformats-officedocument.presentationml.slideLayout+xml"/>
  <Override PartName="/ppt/slideLayouts/slideLayout2183.xml" ContentType="application/vnd.openxmlformats-officedocument.presentationml.slideLayout+xml"/>
  <Override PartName="/ppt/slideLayouts/slideLayout2184.xml" ContentType="application/vnd.openxmlformats-officedocument.presentationml.slideLayout+xml"/>
  <Override PartName="/ppt/slideLayouts/slideLayout2185.xml" ContentType="application/vnd.openxmlformats-officedocument.presentationml.slideLayout+xml"/>
  <Override PartName="/ppt/slideLayouts/slideLayout2186.xml" ContentType="application/vnd.openxmlformats-officedocument.presentationml.slideLayout+xml"/>
  <Override PartName="/ppt/slideLayouts/slideLayout2187.xml" ContentType="application/vnd.openxmlformats-officedocument.presentationml.slideLayout+xml"/>
  <Override PartName="/ppt/slideLayouts/slideLayout2188.xml" ContentType="application/vnd.openxmlformats-officedocument.presentationml.slideLayout+xml"/>
  <Override PartName="/ppt/slideLayouts/slideLayout2189.xml" ContentType="application/vnd.openxmlformats-officedocument.presentationml.slideLayout+xml"/>
  <Override PartName="/ppt/slideLayouts/slideLayout2190.xml" ContentType="application/vnd.openxmlformats-officedocument.presentationml.slideLayout+xml"/>
  <Override PartName="/ppt/slideLayouts/slideLayout2191.xml" ContentType="application/vnd.openxmlformats-officedocument.presentationml.slideLayout+xml"/>
  <Override PartName="/ppt/slideLayouts/slideLayout2192.xml" ContentType="application/vnd.openxmlformats-officedocument.presentationml.slideLayout+xml"/>
  <Override PartName="/ppt/slideLayouts/slideLayout2193.xml" ContentType="application/vnd.openxmlformats-officedocument.presentationml.slideLayout+xml"/>
  <Override PartName="/ppt/slideLayouts/slideLayout2194.xml" ContentType="application/vnd.openxmlformats-officedocument.presentationml.slideLayout+xml"/>
  <Override PartName="/ppt/slideLayouts/slideLayout2195.xml" ContentType="application/vnd.openxmlformats-officedocument.presentationml.slideLayout+xml"/>
  <Override PartName="/ppt/slideLayouts/slideLayout2196.xml" ContentType="application/vnd.openxmlformats-officedocument.presentationml.slideLayout+xml"/>
  <Override PartName="/ppt/slideLayouts/slideLayout2197.xml" ContentType="application/vnd.openxmlformats-officedocument.presentationml.slideLayout+xml"/>
  <Override PartName="/ppt/slideLayouts/slideLayout2198.xml" ContentType="application/vnd.openxmlformats-officedocument.presentationml.slideLayout+xml"/>
  <Override PartName="/ppt/slideLayouts/slideLayout2199.xml" ContentType="application/vnd.openxmlformats-officedocument.presentationml.slideLayout+xml"/>
  <Override PartName="/ppt/slideLayouts/slideLayout2200.xml" ContentType="application/vnd.openxmlformats-officedocument.presentationml.slideLayout+xml"/>
  <Override PartName="/ppt/slideLayouts/slideLayout2201.xml" ContentType="application/vnd.openxmlformats-officedocument.presentationml.slideLayout+xml"/>
  <Override PartName="/ppt/slideLayouts/slideLayout2202.xml" ContentType="application/vnd.openxmlformats-officedocument.presentationml.slideLayout+xml"/>
  <Override PartName="/ppt/slideLayouts/slideLayout2203.xml" ContentType="application/vnd.openxmlformats-officedocument.presentationml.slideLayout+xml"/>
  <Override PartName="/ppt/slideLayouts/slideLayout2204.xml" ContentType="application/vnd.openxmlformats-officedocument.presentationml.slideLayout+xml"/>
  <Override PartName="/ppt/slideLayouts/slideLayout2205.xml" ContentType="application/vnd.openxmlformats-officedocument.presentationml.slideLayout+xml"/>
  <Override PartName="/ppt/slideLayouts/slideLayout2206.xml" ContentType="application/vnd.openxmlformats-officedocument.presentationml.slideLayout+xml"/>
  <Override PartName="/ppt/slideLayouts/slideLayout2207.xml" ContentType="application/vnd.openxmlformats-officedocument.presentationml.slideLayout+xml"/>
  <Override PartName="/ppt/slideLayouts/slideLayout2208.xml" ContentType="application/vnd.openxmlformats-officedocument.presentationml.slideLayout+xml"/>
  <Override PartName="/ppt/slideLayouts/slideLayout2209.xml" ContentType="application/vnd.openxmlformats-officedocument.presentationml.slideLayout+xml"/>
  <Override PartName="/ppt/slideLayouts/slideLayout2210.xml" ContentType="application/vnd.openxmlformats-officedocument.presentationml.slideLayout+xml"/>
  <Override PartName="/ppt/slideLayouts/slideLayout2211.xml" ContentType="application/vnd.openxmlformats-officedocument.presentationml.slideLayout+xml"/>
  <Override PartName="/ppt/slideLayouts/slideLayout2212.xml" ContentType="application/vnd.openxmlformats-officedocument.presentationml.slideLayout+xml"/>
  <Override PartName="/ppt/slideLayouts/slideLayout2213.xml" ContentType="application/vnd.openxmlformats-officedocument.presentationml.slideLayout+xml"/>
  <Override PartName="/ppt/slideLayouts/slideLayout2214.xml" ContentType="application/vnd.openxmlformats-officedocument.presentationml.slideLayout+xml"/>
  <Override PartName="/ppt/slideLayouts/slideLayout2215.xml" ContentType="application/vnd.openxmlformats-officedocument.presentationml.slideLayout+xml"/>
  <Override PartName="/ppt/slideLayouts/slideLayout2216.xml" ContentType="application/vnd.openxmlformats-officedocument.presentationml.slideLayout+xml"/>
  <Override PartName="/ppt/slideLayouts/slideLayout2217.xml" ContentType="application/vnd.openxmlformats-officedocument.presentationml.slideLayout+xml"/>
  <Override PartName="/ppt/slideLayouts/slideLayout2218.xml" ContentType="application/vnd.openxmlformats-officedocument.presentationml.slideLayout+xml"/>
  <Override PartName="/ppt/slideLayouts/slideLayout2219.xml" ContentType="application/vnd.openxmlformats-officedocument.presentationml.slideLayout+xml"/>
  <Override PartName="/ppt/slideLayouts/slideLayout2220.xml" ContentType="application/vnd.openxmlformats-officedocument.presentationml.slideLayout+xml"/>
  <Override PartName="/ppt/slideLayouts/slideLayout2221.xml" ContentType="application/vnd.openxmlformats-officedocument.presentationml.slideLayout+xml"/>
  <Override PartName="/ppt/slideLayouts/slideLayout2222.xml" ContentType="application/vnd.openxmlformats-officedocument.presentationml.slideLayout+xml"/>
  <Override PartName="/ppt/slideLayouts/slideLayout2223.xml" ContentType="application/vnd.openxmlformats-officedocument.presentationml.slideLayout+xml"/>
  <Override PartName="/ppt/slideLayouts/slideLayout2224.xml" ContentType="application/vnd.openxmlformats-officedocument.presentationml.slideLayout+xml"/>
  <Override PartName="/ppt/slideLayouts/slideLayout2225.xml" ContentType="application/vnd.openxmlformats-officedocument.presentationml.slideLayout+xml"/>
  <Override PartName="/ppt/slideLayouts/slideLayout2226.xml" ContentType="application/vnd.openxmlformats-officedocument.presentationml.slideLayout+xml"/>
  <Override PartName="/ppt/slideLayouts/slideLayout2227.xml" ContentType="application/vnd.openxmlformats-officedocument.presentationml.slideLayout+xml"/>
  <Override PartName="/ppt/slideLayouts/slideLayout2228.xml" ContentType="application/vnd.openxmlformats-officedocument.presentationml.slideLayout+xml"/>
  <Override PartName="/ppt/slideLayouts/slideLayout2229.xml" ContentType="application/vnd.openxmlformats-officedocument.presentationml.slideLayout+xml"/>
  <Override PartName="/ppt/slideLayouts/slideLayout2230.xml" ContentType="application/vnd.openxmlformats-officedocument.presentationml.slideLayout+xml"/>
  <Override PartName="/ppt/slideLayouts/slideLayout2231.xml" ContentType="application/vnd.openxmlformats-officedocument.presentationml.slideLayout+xml"/>
  <Override PartName="/ppt/slideLayouts/slideLayout2232.xml" ContentType="application/vnd.openxmlformats-officedocument.presentationml.slideLayout+xml"/>
  <Override PartName="/ppt/slideLayouts/slideLayout2233.xml" ContentType="application/vnd.openxmlformats-officedocument.presentationml.slideLayout+xml"/>
  <Override PartName="/ppt/slideLayouts/slideLayout2234.xml" ContentType="application/vnd.openxmlformats-officedocument.presentationml.slideLayout+xml"/>
  <Override PartName="/ppt/slideLayouts/slideLayout2235.xml" ContentType="application/vnd.openxmlformats-officedocument.presentationml.slideLayout+xml"/>
  <Override PartName="/ppt/slideLayouts/slideLayout2236.xml" ContentType="application/vnd.openxmlformats-officedocument.presentationml.slideLayout+xml"/>
  <Override PartName="/ppt/slideLayouts/slideLayout2237.xml" ContentType="application/vnd.openxmlformats-officedocument.presentationml.slideLayout+xml"/>
  <Override PartName="/ppt/slideLayouts/slideLayout2238.xml" ContentType="application/vnd.openxmlformats-officedocument.presentationml.slideLayout+xml"/>
  <Override PartName="/ppt/slideLayouts/slideLayout2239.xml" ContentType="application/vnd.openxmlformats-officedocument.presentationml.slideLayout+xml"/>
  <Override PartName="/ppt/slideLayouts/slideLayout2240.xml" ContentType="application/vnd.openxmlformats-officedocument.presentationml.slideLayout+xml"/>
  <Override PartName="/ppt/slideLayouts/slideLayout2241.xml" ContentType="application/vnd.openxmlformats-officedocument.presentationml.slideLayout+xml"/>
  <Override PartName="/ppt/slideLayouts/slideLayout2242.xml" ContentType="application/vnd.openxmlformats-officedocument.presentationml.slideLayout+xml"/>
  <Override PartName="/ppt/slideLayouts/slideLayout2243.xml" ContentType="application/vnd.openxmlformats-officedocument.presentationml.slideLayout+xml"/>
  <Override PartName="/ppt/slideLayouts/slideLayout2244.xml" ContentType="application/vnd.openxmlformats-officedocument.presentationml.slideLayout+xml"/>
  <Override PartName="/ppt/slideLayouts/slideLayout2245.xml" ContentType="application/vnd.openxmlformats-officedocument.presentationml.slideLayout+xml"/>
  <Override PartName="/ppt/slideLayouts/slideLayout2246.xml" ContentType="application/vnd.openxmlformats-officedocument.presentationml.slideLayout+xml"/>
  <Override PartName="/ppt/slideLayouts/slideLayout2247.xml" ContentType="application/vnd.openxmlformats-officedocument.presentationml.slideLayout+xml"/>
  <Override PartName="/ppt/slideLayouts/slideLayout2248.xml" ContentType="application/vnd.openxmlformats-officedocument.presentationml.slideLayout+xml"/>
  <Override PartName="/ppt/slideLayouts/slideLayout2249.xml" ContentType="application/vnd.openxmlformats-officedocument.presentationml.slideLayout+xml"/>
  <Override PartName="/ppt/slideLayouts/slideLayout2250.xml" ContentType="application/vnd.openxmlformats-officedocument.presentationml.slideLayout+xml"/>
  <Override PartName="/ppt/slideLayouts/slideLayout2251.xml" ContentType="application/vnd.openxmlformats-officedocument.presentationml.slideLayout+xml"/>
  <Override PartName="/ppt/slideLayouts/slideLayout2252.xml" ContentType="application/vnd.openxmlformats-officedocument.presentationml.slideLayout+xml"/>
  <Override PartName="/ppt/slideLayouts/slideLayout2253.xml" ContentType="application/vnd.openxmlformats-officedocument.presentationml.slideLayout+xml"/>
  <Override PartName="/ppt/slideLayouts/slideLayout2254.xml" ContentType="application/vnd.openxmlformats-officedocument.presentationml.slideLayout+xml"/>
  <Override PartName="/ppt/slideLayouts/slideLayout2255.xml" ContentType="application/vnd.openxmlformats-officedocument.presentationml.slideLayout+xml"/>
  <Override PartName="/ppt/slideLayouts/slideLayout2256.xml" ContentType="application/vnd.openxmlformats-officedocument.presentationml.slideLayout+xml"/>
  <Override PartName="/ppt/slideLayouts/slideLayout2257.xml" ContentType="application/vnd.openxmlformats-officedocument.presentationml.slideLayout+xml"/>
  <Override PartName="/ppt/slideLayouts/slideLayout2258.xml" ContentType="application/vnd.openxmlformats-officedocument.presentationml.slideLayout+xml"/>
  <Override PartName="/ppt/slideLayouts/slideLayout2259.xml" ContentType="application/vnd.openxmlformats-officedocument.presentationml.slideLayout+xml"/>
  <Override PartName="/ppt/slideLayouts/slideLayout2260.xml" ContentType="application/vnd.openxmlformats-officedocument.presentationml.slideLayout+xml"/>
  <Override PartName="/ppt/slideLayouts/slideLayout2261.xml" ContentType="application/vnd.openxmlformats-officedocument.presentationml.slideLayout+xml"/>
  <Override PartName="/ppt/slideLayouts/slideLayout2262.xml" ContentType="application/vnd.openxmlformats-officedocument.presentationml.slideLayout+xml"/>
  <Override PartName="/ppt/slideLayouts/slideLayout2263.xml" ContentType="application/vnd.openxmlformats-officedocument.presentationml.slideLayout+xml"/>
  <Override PartName="/ppt/slideLayouts/slideLayout2264.xml" ContentType="application/vnd.openxmlformats-officedocument.presentationml.slideLayout+xml"/>
  <Override PartName="/ppt/slideLayouts/slideLayout2265.xml" ContentType="application/vnd.openxmlformats-officedocument.presentationml.slideLayout+xml"/>
  <Override PartName="/ppt/slideLayouts/slideLayout2266.xml" ContentType="application/vnd.openxmlformats-officedocument.presentationml.slideLayout+xml"/>
  <Override PartName="/ppt/slideLayouts/slideLayout2267.xml" ContentType="application/vnd.openxmlformats-officedocument.presentationml.slideLayout+xml"/>
  <Override PartName="/ppt/slideLayouts/slideLayout2268.xml" ContentType="application/vnd.openxmlformats-officedocument.presentationml.slideLayout+xml"/>
  <Override PartName="/ppt/slideLayouts/slideLayout2269.xml" ContentType="application/vnd.openxmlformats-officedocument.presentationml.slideLayout+xml"/>
  <Override PartName="/ppt/slideLayouts/slideLayout2270.xml" ContentType="application/vnd.openxmlformats-officedocument.presentationml.slideLayout+xml"/>
  <Override PartName="/ppt/slideLayouts/slideLayout2271.xml" ContentType="application/vnd.openxmlformats-officedocument.presentationml.slideLayout+xml"/>
  <Override PartName="/ppt/slideLayouts/slideLayout2272.xml" ContentType="application/vnd.openxmlformats-officedocument.presentationml.slideLayout+xml"/>
  <Override PartName="/ppt/slideLayouts/slideLayout2273.xml" ContentType="application/vnd.openxmlformats-officedocument.presentationml.slideLayout+xml"/>
  <Override PartName="/ppt/slideLayouts/slideLayout2274.xml" ContentType="application/vnd.openxmlformats-officedocument.presentationml.slideLayout+xml"/>
  <Override PartName="/ppt/slideLayouts/slideLayout2275.xml" ContentType="application/vnd.openxmlformats-officedocument.presentationml.slideLayout+xml"/>
  <Override PartName="/ppt/slideLayouts/slideLayout2276.xml" ContentType="application/vnd.openxmlformats-officedocument.presentationml.slideLayout+xml"/>
  <Override PartName="/ppt/slideLayouts/slideLayout2277.xml" ContentType="application/vnd.openxmlformats-officedocument.presentationml.slideLayout+xml"/>
  <Override PartName="/ppt/slideLayouts/slideLayout2278.xml" ContentType="application/vnd.openxmlformats-officedocument.presentationml.slideLayout+xml"/>
  <Override PartName="/ppt/slideLayouts/slideLayout2279.xml" ContentType="application/vnd.openxmlformats-officedocument.presentationml.slideLayout+xml"/>
  <Override PartName="/ppt/slideLayouts/slideLayout2280.xml" ContentType="application/vnd.openxmlformats-officedocument.presentationml.slideLayout+xml"/>
  <Override PartName="/ppt/slideLayouts/slideLayout2281.xml" ContentType="application/vnd.openxmlformats-officedocument.presentationml.slideLayout+xml"/>
  <Override PartName="/ppt/slideLayouts/slideLayout2282.xml" ContentType="application/vnd.openxmlformats-officedocument.presentationml.slideLayout+xml"/>
  <Override PartName="/ppt/slideLayouts/slideLayout2283.xml" ContentType="application/vnd.openxmlformats-officedocument.presentationml.slideLayout+xml"/>
  <Override PartName="/ppt/slideLayouts/slideLayout2284.xml" ContentType="application/vnd.openxmlformats-officedocument.presentationml.slideLayout+xml"/>
  <Override PartName="/ppt/slideLayouts/slideLayout2285.xml" ContentType="application/vnd.openxmlformats-officedocument.presentationml.slideLayout+xml"/>
  <Override PartName="/ppt/slideLayouts/slideLayout2286.xml" ContentType="application/vnd.openxmlformats-officedocument.presentationml.slideLayout+xml"/>
  <Override PartName="/ppt/slideLayouts/slideLayout2287.xml" ContentType="application/vnd.openxmlformats-officedocument.presentationml.slideLayout+xml"/>
  <Override PartName="/ppt/slideLayouts/slideLayout2288.xml" ContentType="application/vnd.openxmlformats-officedocument.presentationml.slideLayout+xml"/>
  <Override PartName="/ppt/slideLayouts/slideLayout2289.xml" ContentType="application/vnd.openxmlformats-officedocument.presentationml.slideLayout+xml"/>
  <Override PartName="/ppt/slideLayouts/slideLayout2290.xml" ContentType="application/vnd.openxmlformats-officedocument.presentationml.slideLayout+xml"/>
  <Override PartName="/ppt/slideLayouts/slideLayout2291.xml" ContentType="application/vnd.openxmlformats-officedocument.presentationml.slideLayout+xml"/>
  <Override PartName="/ppt/slideLayouts/slideLayout2292.xml" ContentType="application/vnd.openxmlformats-officedocument.presentationml.slideLayout+xml"/>
  <Override PartName="/ppt/slideLayouts/slideLayout2293.xml" ContentType="application/vnd.openxmlformats-officedocument.presentationml.slideLayout+xml"/>
  <Override PartName="/ppt/slideLayouts/slideLayout2294.xml" ContentType="application/vnd.openxmlformats-officedocument.presentationml.slideLayout+xml"/>
  <Override PartName="/ppt/slideLayouts/slideLayout2295.xml" ContentType="application/vnd.openxmlformats-officedocument.presentationml.slideLayout+xml"/>
  <Override PartName="/ppt/slideLayouts/slideLayout2296.xml" ContentType="application/vnd.openxmlformats-officedocument.presentationml.slideLayout+xml"/>
  <Override PartName="/ppt/slideLayouts/slideLayout2297.xml" ContentType="application/vnd.openxmlformats-officedocument.presentationml.slideLayout+xml"/>
  <Override PartName="/ppt/slideLayouts/slideLayout2298.xml" ContentType="application/vnd.openxmlformats-officedocument.presentationml.slideLayout+xml"/>
  <Override PartName="/ppt/slideLayouts/slideLayout2299.xml" ContentType="application/vnd.openxmlformats-officedocument.presentationml.slideLayout+xml"/>
  <Override PartName="/ppt/slideLayouts/slideLayout2300.xml" ContentType="application/vnd.openxmlformats-officedocument.presentationml.slideLayout+xml"/>
  <Override PartName="/ppt/slideLayouts/slideLayout2301.xml" ContentType="application/vnd.openxmlformats-officedocument.presentationml.slideLayout+xml"/>
  <Override PartName="/ppt/slideLayouts/slideLayout2302.xml" ContentType="application/vnd.openxmlformats-officedocument.presentationml.slideLayout+xml"/>
  <Override PartName="/ppt/slideLayouts/slideLayout2303.xml" ContentType="application/vnd.openxmlformats-officedocument.presentationml.slideLayout+xml"/>
  <Override PartName="/ppt/slideLayouts/slideLayout2304.xml" ContentType="application/vnd.openxmlformats-officedocument.presentationml.slideLayout+xml"/>
  <Override PartName="/ppt/slideLayouts/slideLayout2305.xml" ContentType="application/vnd.openxmlformats-officedocument.presentationml.slideLayout+xml"/>
  <Override PartName="/ppt/slideLayouts/slideLayout2306.xml" ContentType="application/vnd.openxmlformats-officedocument.presentationml.slideLayout+xml"/>
  <Override PartName="/ppt/slideLayouts/slideLayout2307.xml" ContentType="application/vnd.openxmlformats-officedocument.presentationml.slideLayout+xml"/>
  <Override PartName="/ppt/slideLayouts/slideLayout2308.xml" ContentType="application/vnd.openxmlformats-officedocument.presentationml.slideLayout+xml"/>
  <Override PartName="/ppt/slideLayouts/slideLayout2309.xml" ContentType="application/vnd.openxmlformats-officedocument.presentationml.slideLayout+xml"/>
  <Override PartName="/ppt/slideLayouts/slideLayout2310.xml" ContentType="application/vnd.openxmlformats-officedocument.presentationml.slideLayout+xml"/>
  <Override PartName="/ppt/slideLayouts/slideLayout2311.xml" ContentType="application/vnd.openxmlformats-officedocument.presentationml.slideLayout+xml"/>
  <Override PartName="/ppt/slideLayouts/slideLayout2312.xml" ContentType="application/vnd.openxmlformats-officedocument.presentationml.slideLayout+xml"/>
  <Override PartName="/ppt/slideLayouts/slideLayout2313.xml" ContentType="application/vnd.openxmlformats-officedocument.presentationml.slideLayout+xml"/>
  <Override PartName="/ppt/slideLayouts/slideLayout2314.xml" ContentType="application/vnd.openxmlformats-officedocument.presentationml.slideLayout+xml"/>
  <Override PartName="/ppt/slideLayouts/slideLayout2315.xml" ContentType="application/vnd.openxmlformats-officedocument.presentationml.slideLayout+xml"/>
  <Override PartName="/ppt/slideLayouts/slideLayout2316.xml" ContentType="application/vnd.openxmlformats-officedocument.presentationml.slideLayout+xml"/>
  <Override PartName="/ppt/slideLayouts/slideLayout2317.xml" ContentType="application/vnd.openxmlformats-officedocument.presentationml.slideLayout+xml"/>
  <Override PartName="/ppt/slideLayouts/slideLayout2318.xml" ContentType="application/vnd.openxmlformats-officedocument.presentationml.slideLayout+xml"/>
  <Override PartName="/ppt/slideLayouts/slideLayout2319.xml" ContentType="application/vnd.openxmlformats-officedocument.presentationml.slideLayout+xml"/>
  <Override PartName="/ppt/slideLayouts/slideLayout2320.xml" ContentType="application/vnd.openxmlformats-officedocument.presentationml.slideLayout+xml"/>
  <Override PartName="/ppt/slideLayouts/slideLayout2321.xml" ContentType="application/vnd.openxmlformats-officedocument.presentationml.slideLayout+xml"/>
  <Override PartName="/ppt/slideLayouts/slideLayout2322.xml" ContentType="application/vnd.openxmlformats-officedocument.presentationml.slideLayout+xml"/>
  <Override PartName="/ppt/slideLayouts/slideLayout2323.xml" ContentType="application/vnd.openxmlformats-officedocument.presentationml.slideLayout+xml"/>
  <Override PartName="/ppt/slideLayouts/slideLayout2324.xml" ContentType="application/vnd.openxmlformats-officedocument.presentationml.slideLayout+xml"/>
  <Override PartName="/ppt/slideLayouts/slideLayout2325.xml" ContentType="application/vnd.openxmlformats-officedocument.presentationml.slideLayout+xml"/>
  <Override PartName="/ppt/slideLayouts/slideLayout2326.xml" ContentType="application/vnd.openxmlformats-officedocument.presentationml.slideLayout+xml"/>
  <Override PartName="/ppt/slideLayouts/slideLayout2327.xml" ContentType="application/vnd.openxmlformats-officedocument.presentationml.slideLayout+xml"/>
  <Override PartName="/ppt/slideLayouts/slideLayout2328.xml" ContentType="application/vnd.openxmlformats-officedocument.presentationml.slideLayout+xml"/>
  <Override PartName="/ppt/slideLayouts/slideLayout2329.xml" ContentType="application/vnd.openxmlformats-officedocument.presentationml.slideLayout+xml"/>
  <Override PartName="/ppt/slideLayouts/slideLayout2330.xml" ContentType="application/vnd.openxmlformats-officedocument.presentationml.slideLayout+xml"/>
  <Override PartName="/ppt/slideLayouts/slideLayout2331.xml" ContentType="application/vnd.openxmlformats-officedocument.presentationml.slideLayout+xml"/>
  <Override PartName="/ppt/slideLayouts/slideLayout2332.xml" ContentType="application/vnd.openxmlformats-officedocument.presentationml.slideLayout+xml"/>
  <Override PartName="/ppt/slideLayouts/slideLayout2333.xml" ContentType="application/vnd.openxmlformats-officedocument.presentationml.slideLayout+xml"/>
  <Override PartName="/ppt/slideLayouts/slideLayout2334.xml" ContentType="application/vnd.openxmlformats-officedocument.presentationml.slideLayout+xml"/>
  <Override PartName="/ppt/slideLayouts/slideLayout2335.xml" ContentType="application/vnd.openxmlformats-officedocument.presentationml.slideLayout+xml"/>
  <Override PartName="/ppt/slideLayouts/slideLayout2336.xml" ContentType="application/vnd.openxmlformats-officedocument.presentationml.slideLayout+xml"/>
  <Override PartName="/ppt/slideLayouts/slideLayout2337.xml" ContentType="application/vnd.openxmlformats-officedocument.presentationml.slideLayout+xml"/>
  <Override PartName="/ppt/slideLayouts/slideLayout2338.xml" ContentType="application/vnd.openxmlformats-officedocument.presentationml.slideLayout+xml"/>
  <Override PartName="/ppt/slideLayouts/slideLayout2339.xml" ContentType="application/vnd.openxmlformats-officedocument.presentationml.slideLayout+xml"/>
  <Override PartName="/ppt/slideLayouts/slideLayout2340.xml" ContentType="application/vnd.openxmlformats-officedocument.presentationml.slideLayout+xml"/>
  <Override PartName="/ppt/slideLayouts/slideLayout2341.xml" ContentType="application/vnd.openxmlformats-officedocument.presentationml.slideLayout+xml"/>
  <Override PartName="/ppt/slideLayouts/slideLayout2342.xml" ContentType="application/vnd.openxmlformats-officedocument.presentationml.slideLayout+xml"/>
  <Override PartName="/ppt/slideLayouts/slideLayout2343.xml" ContentType="application/vnd.openxmlformats-officedocument.presentationml.slideLayout+xml"/>
  <Override PartName="/ppt/slideLayouts/slideLayout2344.xml" ContentType="application/vnd.openxmlformats-officedocument.presentationml.slideLayout+xml"/>
  <Override PartName="/ppt/slideLayouts/slideLayout2345.xml" ContentType="application/vnd.openxmlformats-officedocument.presentationml.slideLayout+xml"/>
  <Override PartName="/ppt/slideLayouts/slideLayout2346.xml" ContentType="application/vnd.openxmlformats-officedocument.presentationml.slideLayout+xml"/>
  <Override PartName="/ppt/slideLayouts/slideLayout2347.xml" ContentType="application/vnd.openxmlformats-officedocument.presentationml.slideLayout+xml"/>
  <Override PartName="/ppt/slideLayouts/slideLayout2348.xml" ContentType="application/vnd.openxmlformats-officedocument.presentationml.slideLayout+xml"/>
  <Override PartName="/ppt/slideLayouts/slideLayout2349.xml" ContentType="application/vnd.openxmlformats-officedocument.presentationml.slideLayout+xml"/>
  <Override PartName="/ppt/slideLayouts/slideLayout2350.xml" ContentType="application/vnd.openxmlformats-officedocument.presentationml.slideLayout+xml"/>
  <Override PartName="/ppt/slideLayouts/slideLayout2351.xml" ContentType="application/vnd.openxmlformats-officedocument.presentationml.slideLayout+xml"/>
  <Override PartName="/ppt/slideLayouts/slideLayout2352.xml" ContentType="application/vnd.openxmlformats-officedocument.presentationml.slideLayout+xml"/>
  <Override PartName="/ppt/slideLayouts/slideLayout2353.xml" ContentType="application/vnd.openxmlformats-officedocument.presentationml.slideLayout+xml"/>
  <Override PartName="/ppt/slideLayouts/slideLayout2354.xml" ContentType="application/vnd.openxmlformats-officedocument.presentationml.slideLayout+xml"/>
  <Override PartName="/ppt/slideLayouts/slideLayout2355.xml" ContentType="application/vnd.openxmlformats-officedocument.presentationml.slideLayout+xml"/>
  <Override PartName="/ppt/slideLayouts/slideLayout2356.xml" ContentType="application/vnd.openxmlformats-officedocument.presentationml.slideLayout+xml"/>
  <Override PartName="/ppt/slideLayouts/slideLayout2357.xml" ContentType="application/vnd.openxmlformats-officedocument.presentationml.slideLayout+xml"/>
  <Override PartName="/ppt/slideLayouts/slideLayout2358.xml" ContentType="application/vnd.openxmlformats-officedocument.presentationml.slideLayout+xml"/>
  <Override PartName="/ppt/slideLayouts/slideLayout2359.xml" ContentType="application/vnd.openxmlformats-officedocument.presentationml.slideLayout+xml"/>
  <Override PartName="/ppt/slideLayouts/slideLayout2360.xml" ContentType="application/vnd.openxmlformats-officedocument.presentationml.slideLayout+xml"/>
  <Override PartName="/ppt/slideLayouts/slideLayout2361.xml" ContentType="application/vnd.openxmlformats-officedocument.presentationml.slideLayout+xml"/>
  <Override PartName="/ppt/slideLayouts/slideLayout2362.xml" ContentType="application/vnd.openxmlformats-officedocument.presentationml.slideLayout+xml"/>
  <Override PartName="/ppt/slideLayouts/slideLayout2363.xml" ContentType="application/vnd.openxmlformats-officedocument.presentationml.slideLayout+xml"/>
  <Override PartName="/ppt/slideLayouts/slideLayout2364.xml" ContentType="application/vnd.openxmlformats-officedocument.presentationml.slideLayout+xml"/>
  <Override PartName="/ppt/slideLayouts/slideLayout2365.xml" ContentType="application/vnd.openxmlformats-officedocument.presentationml.slideLayout+xml"/>
  <Override PartName="/ppt/slideLayouts/slideLayout2366.xml" ContentType="application/vnd.openxmlformats-officedocument.presentationml.slideLayout+xml"/>
  <Override PartName="/ppt/slideLayouts/slideLayout2367.xml" ContentType="application/vnd.openxmlformats-officedocument.presentationml.slideLayout+xml"/>
  <Override PartName="/ppt/slideLayouts/slideLayout2368.xml" ContentType="application/vnd.openxmlformats-officedocument.presentationml.slideLayout+xml"/>
  <Override PartName="/ppt/slideLayouts/slideLayout2369.xml" ContentType="application/vnd.openxmlformats-officedocument.presentationml.slideLayout+xml"/>
  <Override PartName="/ppt/slideLayouts/slideLayout2370.xml" ContentType="application/vnd.openxmlformats-officedocument.presentationml.slideLayout+xml"/>
  <Override PartName="/ppt/slideLayouts/slideLayout2371.xml" ContentType="application/vnd.openxmlformats-officedocument.presentationml.slideLayout+xml"/>
  <Override PartName="/ppt/slideLayouts/slideLayout2372.xml" ContentType="application/vnd.openxmlformats-officedocument.presentationml.slideLayout+xml"/>
  <Override PartName="/ppt/slideLayouts/slideLayout2373.xml" ContentType="application/vnd.openxmlformats-officedocument.presentationml.slideLayout+xml"/>
  <Override PartName="/ppt/slideLayouts/slideLayout2374.xml" ContentType="application/vnd.openxmlformats-officedocument.presentationml.slideLayout+xml"/>
  <Override PartName="/ppt/slideLayouts/slideLayout2375.xml" ContentType="application/vnd.openxmlformats-officedocument.presentationml.slideLayout+xml"/>
  <Override PartName="/ppt/slideLayouts/slideLayout2376.xml" ContentType="application/vnd.openxmlformats-officedocument.presentationml.slideLayout+xml"/>
  <Override PartName="/ppt/slideLayouts/slideLayout2377.xml" ContentType="application/vnd.openxmlformats-officedocument.presentationml.slideLayout+xml"/>
  <Override PartName="/ppt/slideLayouts/slideLayout2378.xml" ContentType="application/vnd.openxmlformats-officedocument.presentationml.slideLayout+xml"/>
  <Override PartName="/ppt/slideLayouts/slideLayout2379.xml" ContentType="application/vnd.openxmlformats-officedocument.presentationml.slideLayout+xml"/>
  <Override PartName="/ppt/slideLayouts/slideLayout2380.xml" ContentType="application/vnd.openxmlformats-officedocument.presentationml.slideLayout+xml"/>
  <Override PartName="/ppt/slideLayouts/slideLayout2381.xml" ContentType="application/vnd.openxmlformats-officedocument.presentationml.slideLayout+xml"/>
  <Override PartName="/ppt/slideLayouts/slideLayout2382.xml" ContentType="application/vnd.openxmlformats-officedocument.presentationml.slideLayout+xml"/>
  <Override PartName="/ppt/slideLayouts/slideLayout2383.xml" ContentType="application/vnd.openxmlformats-officedocument.presentationml.slideLayout+xml"/>
  <Override PartName="/ppt/slideLayouts/slideLayout2384.xml" ContentType="application/vnd.openxmlformats-officedocument.presentationml.slideLayout+xml"/>
  <Override PartName="/ppt/slideLayouts/slideLayout2385.xml" ContentType="application/vnd.openxmlformats-officedocument.presentationml.slideLayout+xml"/>
  <Override PartName="/ppt/slideLayouts/slideLayout2386.xml" ContentType="application/vnd.openxmlformats-officedocument.presentationml.slideLayout+xml"/>
  <Override PartName="/ppt/slideLayouts/slideLayout2387.xml" ContentType="application/vnd.openxmlformats-officedocument.presentationml.slideLayout+xml"/>
  <Override PartName="/ppt/slideLayouts/slideLayout2388.xml" ContentType="application/vnd.openxmlformats-officedocument.presentationml.slideLayout+xml"/>
  <Override PartName="/ppt/slideLayouts/slideLayout2389.xml" ContentType="application/vnd.openxmlformats-officedocument.presentationml.slideLayout+xml"/>
  <Override PartName="/ppt/slideLayouts/slideLayout2390.xml" ContentType="application/vnd.openxmlformats-officedocument.presentationml.slideLayout+xml"/>
  <Override PartName="/ppt/slideLayouts/slideLayout2391.xml" ContentType="application/vnd.openxmlformats-officedocument.presentationml.slideLayout+xml"/>
  <Override PartName="/ppt/slideLayouts/slideLayout2392.xml" ContentType="application/vnd.openxmlformats-officedocument.presentationml.slideLayout+xml"/>
  <Override PartName="/ppt/slideLayouts/slideLayout2393.xml" ContentType="application/vnd.openxmlformats-officedocument.presentationml.slideLayout+xml"/>
  <Override PartName="/ppt/slideLayouts/slideLayout2394.xml" ContentType="application/vnd.openxmlformats-officedocument.presentationml.slideLayout+xml"/>
  <Override PartName="/ppt/slideLayouts/slideLayout2395.xml" ContentType="application/vnd.openxmlformats-officedocument.presentationml.slideLayout+xml"/>
  <Override PartName="/ppt/slideLayouts/slideLayout2396.xml" ContentType="application/vnd.openxmlformats-officedocument.presentationml.slideLayout+xml"/>
  <Override PartName="/ppt/slideLayouts/slideLayout2397.xml" ContentType="application/vnd.openxmlformats-officedocument.presentationml.slideLayout+xml"/>
  <Override PartName="/ppt/slideLayouts/slideLayout2398.xml" ContentType="application/vnd.openxmlformats-officedocument.presentationml.slideLayout+xml"/>
  <Override PartName="/ppt/slideLayouts/slideLayout2399.xml" ContentType="application/vnd.openxmlformats-officedocument.presentationml.slideLayout+xml"/>
  <Override PartName="/ppt/slideLayouts/slideLayout2400.xml" ContentType="application/vnd.openxmlformats-officedocument.presentationml.slideLayout+xml"/>
  <Override PartName="/ppt/slideLayouts/slideLayout2401.xml" ContentType="application/vnd.openxmlformats-officedocument.presentationml.slideLayout+xml"/>
  <Override PartName="/ppt/slideLayouts/slideLayout2402.xml" ContentType="application/vnd.openxmlformats-officedocument.presentationml.slideLayout+xml"/>
  <Override PartName="/ppt/slideLayouts/slideLayout2403.xml" ContentType="application/vnd.openxmlformats-officedocument.presentationml.slideLayout+xml"/>
  <Override PartName="/ppt/slideLayouts/slideLayout2404.xml" ContentType="application/vnd.openxmlformats-officedocument.presentationml.slideLayout+xml"/>
  <Override PartName="/ppt/slideLayouts/slideLayout2405.xml" ContentType="application/vnd.openxmlformats-officedocument.presentationml.slideLayout+xml"/>
  <Override PartName="/ppt/slideLayouts/slideLayout2406.xml" ContentType="application/vnd.openxmlformats-officedocument.presentationml.slideLayout+xml"/>
  <Override PartName="/ppt/slideLayouts/slideLayout2407.xml" ContentType="application/vnd.openxmlformats-officedocument.presentationml.slideLayout+xml"/>
  <Override PartName="/ppt/slideLayouts/slideLayout2408.xml" ContentType="application/vnd.openxmlformats-officedocument.presentationml.slideLayout+xml"/>
  <Override PartName="/ppt/slideLayouts/slideLayout2409.xml" ContentType="application/vnd.openxmlformats-officedocument.presentationml.slideLayout+xml"/>
  <Override PartName="/ppt/slideLayouts/slideLayout2410.xml" ContentType="application/vnd.openxmlformats-officedocument.presentationml.slideLayout+xml"/>
  <Override PartName="/ppt/slideLayouts/slideLayout2411.xml" ContentType="application/vnd.openxmlformats-officedocument.presentationml.slideLayout+xml"/>
  <Override PartName="/ppt/slideLayouts/slideLayout2412.xml" ContentType="application/vnd.openxmlformats-officedocument.presentationml.slideLayout+xml"/>
  <Override PartName="/ppt/slideLayouts/slideLayout2413.xml" ContentType="application/vnd.openxmlformats-officedocument.presentationml.slideLayout+xml"/>
  <Override PartName="/ppt/slideLayouts/slideLayout2414.xml" ContentType="application/vnd.openxmlformats-officedocument.presentationml.slideLayout+xml"/>
  <Override PartName="/ppt/slideLayouts/slideLayout2415.xml" ContentType="application/vnd.openxmlformats-officedocument.presentationml.slideLayout+xml"/>
  <Override PartName="/ppt/slideLayouts/slideLayout2416.xml" ContentType="application/vnd.openxmlformats-officedocument.presentationml.slideLayout+xml"/>
  <Override PartName="/ppt/slideLayouts/slideLayout2417.xml" ContentType="application/vnd.openxmlformats-officedocument.presentationml.slideLayout+xml"/>
  <Override PartName="/ppt/slideLayouts/slideLayout2418.xml" ContentType="application/vnd.openxmlformats-officedocument.presentationml.slideLayout+xml"/>
  <Override PartName="/ppt/slideLayouts/slideLayout2419.xml" ContentType="application/vnd.openxmlformats-officedocument.presentationml.slideLayout+xml"/>
  <Override PartName="/ppt/slideLayouts/slideLayout2420.xml" ContentType="application/vnd.openxmlformats-officedocument.presentationml.slideLayout+xml"/>
  <Override PartName="/ppt/slideLayouts/slideLayout2421.xml" ContentType="application/vnd.openxmlformats-officedocument.presentationml.slideLayout+xml"/>
  <Override PartName="/ppt/slideLayouts/slideLayout2422.xml" ContentType="application/vnd.openxmlformats-officedocument.presentationml.slideLayout+xml"/>
  <Override PartName="/ppt/slideLayouts/slideLayout2423.xml" ContentType="application/vnd.openxmlformats-officedocument.presentationml.slideLayout+xml"/>
  <Override PartName="/ppt/slideLayouts/slideLayout2424.xml" ContentType="application/vnd.openxmlformats-officedocument.presentationml.slideLayout+xml"/>
  <Override PartName="/ppt/slideLayouts/slideLayout2425.xml" ContentType="application/vnd.openxmlformats-officedocument.presentationml.slideLayout+xml"/>
  <Override PartName="/ppt/slideLayouts/slideLayout2426.xml" ContentType="application/vnd.openxmlformats-officedocument.presentationml.slideLayout+xml"/>
  <Override PartName="/ppt/slideLayouts/slideLayout2427.xml" ContentType="application/vnd.openxmlformats-officedocument.presentationml.slideLayout+xml"/>
  <Override PartName="/ppt/slideLayouts/slideLayout2428.xml" ContentType="application/vnd.openxmlformats-officedocument.presentationml.slideLayout+xml"/>
  <Override PartName="/ppt/slideLayouts/slideLayout2429.xml" ContentType="application/vnd.openxmlformats-officedocument.presentationml.slideLayout+xml"/>
  <Override PartName="/ppt/slideLayouts/slideLayout2430.xml" ContentType="application/vnd.openxmlformats-officedocument.presentationml.slideLayout+xml"/>
  <Override PartName="/ppt/slideLayouts/slideLayout2431.xml" ContentType="application/vnd.openxmlformats-officedocument.presentationml.slideLayout+xml"/>
  <Override PartName="/ppt/slideLayouts/slideLayout2432.xml" ContentType="application/vnd.openxmlformats-officedocument.presentationml.slideLayout+xml"/>
  <Override PartName="/ppt/slideLayouts/slideLayout2433.xml" ContentType="application/vnd.openxmlformats-officedocument.presentationml.slideLayout+xml"/>
  <Override PartName="/ppt/slideLayouts/slideLayout2434.xml" ContentType="application/vnd.openxmlformats-officedocument.presentationml.slideLayout+xml"/>
  <Override PartName="/ppt/slideLayouts/slideLayout2435.xml" ContentType="application/vnd.openxmlformats-officedocument.presentationml.slideLayout+xml"/>
  <Override PartName="/ppt/slideLayouts/slideLayout2436.xml" ContentType="application/vnd.openxmlformats-officedocument.presentationml.slideLayout+xml"/>
  <Override PartName="/ppt/slideLayouts/slideLayout2437.xml" ContentType="application/vnd.openxmlformats-officedocument.presentationml.slideLayout+xml"/>
  <Override PartName="/ppt/slideLayouts/slideLayout2438.xml" ContentType="application/vnd.openxmlformats-officedocument.presentationml.slideLayout+xml"/>
  <Override PartName="/ppt/slideLayouts/slideLayout2439.xml" ContentType="application/vnd.openxmlformats-officedocument.presentationml.slideLayout+xml"/>
  <Override PartName="/ppt/slideLayouts/slideLayout2440.xml" ContentType="application/vnd.openxmlformats-officedocument.presentationml.slideLayout+xml"/>
  <Override PartName="/ppt/slideLayouts/slideLayout2441.xml" ContentType="application/vnd.openxmlformats-officedocument.presentationml.slideLayout+xml"/>
  <Override PartName="/ppt/slideLayouts/slideLayout2442.xml" ContentType="application/vnd.openxmlformats-officedocument.presentationml.slideLayout+xml"/>
  <Override PartName="/ppt/slideLayouts/slideLayout2443.xml" ContentType="application/vnd.openxmlformats-officedocument.presentationml.slideLayout+xml"/>
  <Override PartName="/ppt/slideLayouts/slideLayout2444.xml" ContentType="application/vnd.openxmlformats-officedocument.presentationml.slideLayout+xml"/>
  <Override PartName="/ppt/slideLayouts/slideLayout2445.xml" ContentType="application/vnd.openxmlformats-officedocument.presentationml.slideLayout+xml"/>
  <Override PartName="/ppt/slideLayouts/slideLayout2446.xml" ContentType="application/vnd.openxmlformats-officedocument.presentationml.slideLayout+xml"/>
  <Override PartName="/ppt/slideLayouts/slideLayout2447.xml" ContentType="application/vnd.openxmlformats-officedocument.presentationml.slideLayout+xml"/>
  <Override PartName="/ppt/slideLayouts/slideLayout2448.xml" ContentType="application/vnd.openxmlformats-officedocument.presentationml.slideLayout+xml"/>
  <Override PartName="/ppt/slideLayouts/slideLayout2449.xml" ContentType="application/vnd.openxmlformats-officedocument.presentationml.slideLayout+xml"/>
  <Override PartName="/ppt/slideLayouts/slideLayout2450.xml" ContentType="application/vnd.openxmlformats-officedocument.presentationml.slideLayout+xml"/>
  <Override PartName="/ppt/slideLayouts/slideLayout2451.xml" ContentType="application/vnd.openxmlformats-officedocument.presentationml.slideLayout+xml"/>
  <Override PartName="/ppt/slideLayouts/slideLayout2452.xml" ContentType="application/vnd.openxmlformats-officedocument.presentationml.slideLayout+xml"/>
  <Override PartName="/ppt/slideLayouts/slideLayout2453.xml" ContentType="application/vnd.openxmlformats-officedocument.presentationml.slideLayout+xml"/>
  <Override PartName="/ppt/slideLayouts/slideLayout2454.xml" ContentType="application/vnd.openxmlformats-officedocument.presentationml.slideLayout+xml"/>
  <Override PartName="/ppt/slideLayouts/slideLayout2455.xml" ContentType="application/vnd.openxmlformats-officedocument.presentationml.slideLayout+xml"/>
  <Override PartName="/ppt/slideLayouts/slideLayout2456.xml" ContentType="application/vnd.openxmlformats-officedocument.presentationml.slideLayout+xml"/>
  <Override PartName="/ppt/slideLayouts/slideLayout2457.xml" ContentType="application/vnd.openxmlformats-officedocument.presentationml.slideLayout+xml"/>
  <Override PartName="/ppt/slideLayouts/slideLayout2458.xml" ContentType="application/vnd.openxmlformats-officedocument.presentationml.slideLayout+xml"/>
  <Override PartName="/ppt/slideLayouts/slideLayout2459.xml" ContentType="application/vnd.openxmlformats-officedocument.presentationml.slideLayout+xml"/>
  <Override PartName="/ppt/slideLayouts/slideLayout2460.xml" ContentType="application/vnd.openxmlformats-officedocument.presentationml.slideLayout+xml"/>
  <Override PartName="/ppt/slideLayouts/slideLayout2461.xml" ContentType="application/vnd.openxmlformats-officedocument.presentationml.slideLayout+xml"/>
  <Override PartName="/ppt/slideLayouts/slideLayout2462.xml" ContentType="application/vnd.openxmlformats-officedocument.presentationml.slideLayout+xml"/>
  <Override PartName="/ppt/slideLayouts/slideLayout2463.xml" ContentType="application/vnd.openxmlformats-officedocument.presentationml.slideLayout+xml"/>
  <Override PartName="/ppt/slideLayouts/slideLayout2464.xml" ContentType="application/vnd.openxmlformats-officedocument.presentationml.slideLayout+xml"/>
  <Override PartName="/ppt/slideLayouts/slideLayout2465.xml" ContentType="application/vnd.openxmlformats-officedocument.presentationml.slideLayout+xml"/>
  <Override PartName="/ppt/slideLayouts/slideLayout2466.xml" ContentType="application/vnd.openxmlformats-officedocument.presentationml.slideLayout+xml"/>
  <Override PartName="/ppt/slideLayouts/slideLayout2467.xml" ContentType="application/vnd.openxmlformats-officedocument.presentationml.slideLayout+xml"/>
  <Override PartName="/ppt/theme/theme21.xml" ContentType="application/vnd.openxmlformats-officedocument.theme+xml"/>
  <Override PartName="/ppt/slideLayouts/slideLayout2468.xml" ContentType="application/vnd.openxmlformats-officedocument.presentationml.slideLayout+xml"/>
  <Override PartName="/ppt/slideLayouts/slideLayout2469.xml" ContentType="application/vnd.openxmlformats-officedocument.presentationml.slideLayout+xml"/>
  <Override PartName="/ppt/slideLayouts/slideLayout2470.xml" ContentType="application/vnd.openxmlformats-officedocument.presentationml.slideLayout+xml"/>
  <Override PartName="/ppt/slideLayouts/slideLayout2471.xml" ContentType="application/vnd.openxmlformats-officedocument.presentationml.slideLayout+xml"/>
  <Override PartName="/ppt/slideLayouts/slideLayout2472.xml" ContentType="application/vnd.openxmlformats-officedocument.presentationml.slideLayout+xml"/>
  <Override PartName="/ppt/slideLayouts/slideLayout2473.xml" ContentType="application/vnd.openxmlformats-officedocument.presentationml.slideLayout+xml"/>
  <Override PartName="/ppt/slideLayouts/slideLayout2474.xml" ContentType="application/vnd.openxmlformats-officedocument.presentationml.slideLayout+xml"/>
  <Override PartName="/ppt/slideLayouts/slideLayout2475.xml" ContentType="application/vnd.openxmlformats-officedocument.presentationml.slideLayout+xml"/>
  <Override PartName="/ppt/slideLayouts/slideLayout2476.xml" ContentType="application/vnd.openxmlformats-officedocument.presentationml.slideLayout+xml"/>
  <Override PartName="/ppt/slideLayouts/slideLayout2477.xml" ContentType="application/vnd.openxmlformats-officedocument.presentationml.slideLayout+xml"/>
  <Override PartName="/ppt/slideLayouts/slideLayout2478.xml" ContentType="application/vnd.openxmlformats-officedocument.presentationml.slideLayout+xml"/>
  <Override PartName="/ppt/slideLayouts/slideLayout2479.xml" ContentType="application/vnd.openxmlformats-officedocument.presentationml.slideLayout+xml"/>
  <Override PartName="/ppt/theme/theme22.xml" ContentType="application/vnd.openxmlformats-officedocument.theme+xml"/>
  <Override PartName="/ppt/slideLayouts/slideLayout2480.xml" ContentType="application/vnd.openxmlformats-officedocument.presentationml.slideLayout+xml"/>
  <Override PartName="/ppt/slideLayouts/slideLayout2481.xml" ContentType="application/vnd.openxmlformats-officedocument.presentationml.slideLayout+xml"/>
  <Override PartName="/ppt/theme/theme23.xml" ContentType="application/vnd.openxmlformats-officedocument.theme+xml"/>
  <Override PartName="/ppt/slideLayouts/slideLayout2482.xml" ContentType="application/vnd.openxmlformats-officedocument.presentationml.slideLayout+xml"/>
  <Override PartName="/ppt/slideLayouts/slideLayout2483.xml" ContentType="application/vnd.openxmlformats-officedocument.presentationml.slideLayout+xml"/>
  <Override PartName="/ppt/slideLayouts/slideLayout2484.xml" ContentType="application/vnd.openxmlformats-officedocument.presentationml.slideLayout+xml"/>
  <Override PartName="/ppt/slideLayouts/slideLayout2485.xml" ContentType="application/vnd.openxmlformats-officedocument.presentationml.slideLayout+xml"/>
  <Override PartName="/ppt/slideLayouts/slideLayout2486.xml" ContentType="application/vnd.openxmlformats-officedocument.presentationml.slideLayout+xml"/>
  <Override PartName="/ppt/slideLayouts/slideLayout2487.xml" ContentType="application/vnd.openxmlformats-officedocument.presentationml.slideLayout+xml"/>
  <Override PartName="/ppt/slideLayouts/slideLayout2488.xml" ContentType="application/vnd.openxmlformats-officedocument.presentationml.slideLayout+xml"/>
  <Override PartName="/ppt/slideLayouts/slideLayout2489.xml" ContentType="application/vnd.openxmlformats-officedocument.presentationml.slideLayout+xml"/>
  <Override PartName="/ppt/slideLayouts/slideLayout2490.xml" ContentType="application/vnd.openxmlformats-officedocument.presentationml.slideLayout+xml"/>
  <Override PartName="/ppt/slideLayouts/slideLayout2491.xml" ContentType="application/vnd.openxmlformats-officedocument.presentationml.slideLayout+xml"/>
  <Override PartName="/ppt/slideLayouts/slideLayout2492.xml" ContentType="application/vnd.openxmlformats-officedocument.presentationml.slideLayout+xml"/>
  <Override PartName="/ppt/slideLayouts/slideLayout2493.xml" ContentType="application/vnd.openxmlformats-officedocument.presentationml.slideLayout+xml"/>
  <Override PartName="/ppt/slideLayouts/slideLayout2494.xml" ContentType="application/vnd.openxmlformats-officedocument.presentationml.slideLayout+xml"/>
  <Override PartName="/ppt/slideLayouts/slideLayout2495.xml" ContentType="application/vnd.openxmlformats-officedocument.presentationml.slideLayout+xml"/>
  <Override PartName="/ppt/theme/theme24.xml" ContentType="application/vnd.openxmlformats-officedocument.theme+xml"/>
  <Override PartName="/ppt/slideLayouts/slideLayout2496.xml" ContentType="application/vnd.openxmlformats-officedocument.presentationml.slideLayout+xml"/>
  <Override PartName="/ppt/slideLayouts/slideLayout2497.xml" ContentType="application/vnd.openxmlformats-officedocument.presentationml.slideLayout+xml"/>
  <Override PartName="/ppt/slideLayouts/slideLayout2498.xml" ContentType="application/vnd.openxmlformats-officedocument.presentationml.slideLayout+xml"/>
  <Override PartName="/ppt/slideLayouts/slideLayout2499.xml" ContentType="application/vnd.openxmlformats-officedocument.presentationml.slideLayout+xml"/>
  <Override PartName="/ppt/slideLayouts/slideLayout2500.xml" ContentType="application/vnd.openxmlformats-officedocument.presentationml.slideLayout+xml"/>
  <Override PartName="/ppt/slideLayouts/slideLayout2501.xml" ContentType="application/vnd.openxmlformats-officedocument.presentationml.slideLayout+xml"/>
  <Override PartName="/ppt/slideLayouts/slideLayout2502.xml" ContentType="application/vnd.openxmlformats-officedocument.presentationml.slideLayout+xml"/>
  <Override PartName="/ppt/slideLayouts/slideLayout2503.xml" ContentType="application/vnd.openxmlformats-officedocument.presentationml.slideLayout+xml"/>
  <Override PartName="/ppt/slideLayouts/slideLayout2504.xml" ContentType="application/vnd.openxmlformats-officedocument.presentationml.slideLayout+xml"/>
  <Override PartName="/ppt/slideLayouts/slideLayout2505.xml" ContentType="application/vnd.openxmlformats-officedocument.presentationml.slideLayout+xml"/>
  <Override PartName="/ppt/slideLayouts/slideLayout2506.xml" ContentType="application/vnd.openxmlformats-officedocument.presentationml.slideLayout+xml"/>
  <Override PartName="/ppt/theme/theme25.xml" ContentType="application/vnd.openxmlformats-officedocument.theme+xml"/>
  <Override PartName="/ppt/slideLayouts/slideLayout2507.xml" ContentType="application/vnd.openxmlformats-officedocument.presentationml.slideLayout+xml"/>
  <Override PartName="/ppt/slideLayouts/slideLayout2508.xml" ContentType="application/vnd.openxmlformats-officedocument.presentationml.slideLayout+xml"/>
  <Override PartName="/ppt/slideLayouts/slideLayout2509.xml" ContentType="application/vnd.openxmlformats-officedocument.presentationml.slideLayout+xml"/>
  <Override PartName="/ppt/slideLayouts/slideLayout2510.xml" ContentType="application/vnd.openxmlformats-officedocument.presentationml.slideLayout+xml"/>
  <Override PartName="/ppt/slideLayouts/slideLayout2511.xml" ContentType="application/vnd.openxmlformats-officedocument.presentationml.slideLayout+xml"/>
  <Override PartName="/ppt/slideLayouts/slideLayout2512.xml" ContentType="application/vnd.openxmlformats-officedocument.presentationml.slideLayout+xml"/>
  <Override PartName="/ppt/slideLayouts/slideLayout2513.xml" ContentType="application/vnd.openxmlformats-officedocument.presentationml.slideLayout+xml"/>
  <Override PartName="/ppt/slideLayouts/slideLayout2514.xml" ContentType="application/vnd.openxmlformats-officedocument.presentationml.slideLayout+xml"/>
  <Override PartName="/ppt/slideLayouts/slideLayout2515.xml" ContentType="application/vnd.openxmlformats-officedocument.presentationml.slideLayout+xml"/>
  <Override PartName="/ppt/slideLayouts/slideLayout2516.xml" ContentType="application/vnd.openxmlformats-officedocument.presentationml.slideLayout+xml"/>
  <Override PartName="/ppt/slideLayouts/slideLayout2517.xml" ContentType="application/vnd.openxmlformats-officedocument.presentationml.slideLayout+xml"/>
  <Override PartName="/ppt/slideLayouts/slideLayout2518.xml" ContentType="application/vnd.openxmlformats-officedocument.presentationml.slideLayout+xml"/>
  <Override PartName="/ppt/slideLayouts/slideLayout2519.xml" ContentType="application/vnd.openxmlformats-officedocument.presentationml.slideLayout+xml"/>
  <Override PartName="/ppt/slideLayouts/slideLayout2520.xml" ContentType="application/vnd.openxmlformats-officedocument.presentationml.slideLayout+xml"/>
  <Override PartName="/ppt/theme/theme26.xml" ContentType="application/vnd.openxmlformats-officedocument.theme+xml"/>
  <Override PartName="/ppt/slideLayouts/slideLayout2521.xml" ContentType="application/vnd.openxmlformats-officedocument.presentationml.slideLayout+xml"/>
  <Override PartName="/ppt/slideLayouts/slideLayout2522.xml" ContentType="application/vnd.openxmlformats-officedocument.presentationml.slideLayout+xml"/>
  <Override PartName="/ppt/slideLayouts/slideLayout2523.xml" ContentType="application/vnd.openxmlformats-officedocument.presentationml.slideLayout+xml"/>
  <Override PartName="/ppt/slideLayouts/slideLayout2524.xml" ContentType="application/vnd.openxmlformats-officedocument.presentationml.slideLayout+xml"/>
  <Override PartName="/ppt/slideLayouts/slideLayout2525.xml" ContentType="application/vnd.openxmlformats-officedocument.presentationml.slideLayout+xml"/>
  <Override PartName="/ppt/slideLayouts/slideLayout2526.xml" ContentType="application/vnd.openxmlformats-officedocument.presentationml.slideLayout+xml"/>
  <Override PartName="/ppt/slideLayouts/slideLayout2527.xml" ContentType="application/vnd.openxmlformats-officedocument.presentationml.slideLayout+xml"/>
  <Override PartName="/ppt/slideLayouts/slideLayout2528.xml" ContentType="application/vnd.openxmlformats-officedocument.presentationml.slideLayout+xml"/>
  <Override PartName="/ppt/slideLayouts/slideLayout2529.xml" ContentType="application/vnd.openxmlformats-officedocument.presentationml.slideLayout+xml"/>
  <Override PartName="/ppt/slideLayouts/slideLayout2530.xml" ContentType="application/vnd.openxmlformats-officedocument.presentationml.slideLayout+xml"/>
  <Override PartName="/ppt/slideLayouts/slideLayout2531.xml" ContentType="application/vnd.openxmlformats-officedocument.presentationml.slideLayout+xml"/>
  <Override PartName="/ppt/theme/theme27.xml" ContentType="application/vnd.openxmlformats-officedocument.theme+xml"/>
  <Override PartName="/ppt/slideLayouts/slideLayout2532.xml" ContentType="application/vnd.openxmlformats-officedocument.presentationml.slideLayout+xml"/>
  <Override PartName="/ppt/slideLayouts/slideLayout2533.xml" ContentType="application/vnd.openxmlformats-officedocument.presentationml.slideLayout+xml"/>
  <Override PartName="/ppt/slideLayouts/slideLayout2534.xml" ContentType="application/vnd.openxmlformats-officedocument.presentationml.slideLayout+xml"/>
  <Override PartName="/ppt/slideLayouts/slideLayout2535.xml" ContentType="application/vnd.openxmlformats-officedocument.presentationml.slideLayout+xml"/>
  <Override PartName="/ppt/slideLayouts/slideLayout2536.xml" ContentType="application/vnd.openxmlformats-officedocument.presentationml.slideLayout+xml"/>
  <Override PartName="/ppt/slideLayouts/slideLayout2537.xml" ContentType="application/vnd.openxmlformats-officedocument.presentationml.slideLayout+xml"/>
  <Override PartName="/ppt/slideLayouts/slideLayout2538.xml" ContentType="application/vnd.openxmlformats-officedocument.presentationml.slideLayout+xml"/>
  <Override PartName="/ppt/slideLayouts/slideLayout2539.xml" ContentType="application/vnd.openxmlformats-officedocument.presentationml.slideLayout+xml"/>
  <Override PartName="/ppt/slideLayouts/slideLayout2540.xml" ContentType="application/vnd.openxmlformats-officedocument.presentationml.slideLayout+xml"/>
  <Override PartName="/ppt/slideLayouts/slideLayout2541.xml" ContentType="application/vnd.openxmlformats-officedocument.presentationml.slideLayout+xml"/>
  <Override PartName="/ppt/slideLayouts/slideLayout2542.xml" ContentType="application/vnd.openxmlformats-officedocument.presentationml.slideLayout+xml"/>
  <Override PartName="/ppt/theme/theme28.xml" ContentType="application/vnd.openxmlformats-officedocument.theme+xml"/>
  <Override PartName="/ppt/slideLayouts/slideLayout2543.xml" ContentType="application/vnd.openxmlformats-officedocument.presentationml.slideLayout+xml"/>
  <Override PartName="/ppt/slideLayouts/slideLayout2544.xml" ContentType="application/vnd.openxmlformats-officedocument.presentationml.slideLayout+xml"/>
  <Override PartName="/ppt/slideLayouts/slideLayout2545.xml" ContentType="application/vnd.openxmlformats-officedocument.presentationml.slideLayout+xml"/>
  <Override PartName="/ppt/slideLayouts/slideLayout2546.xml" ContentType="application/vnd.openxmlformats-officedocument.presentationml.slideLayout+xml"/>
  <Override PartName="/ppt/slideLayouts/slideLayout2547.xml" ContentType="application/vnd.openxmlformats-officedocument.presentationml.slideLayout+xml"/>
  <Override PartName="/ppt/slideLayouts/slideLayout2548.xml" ContentType="application/vnd.openxmlformats-officedocument.presentationml.slideLayout+xml"/>
  <Override PartName="/ppt/slideLayouts/slideLayout2549.xml" ContentType="application/vnd.openxmlformats-officedocument.presentationml.slideLayout+xml"/>
  <Override PartName="/ppt/slideLayouts/slideLayout2550.xml" ContentType="application/vnd.openxmlformats-officedocument.presentationml.slideLayout+xml"/>
  <Override PartName="/ppt/slideLayouts/slideLayout2551.xml" ContentType="application/vnd.openxmlformats-officedocument.presentationml.slideLayout+xml"/>
  <Override PartName="/ppt/slideLayouts/slideLayout2552.xml" ContentType="application/vnd.openxmlformats-officedocument.presentationml.slideLayout+xml"/>
  <Override PartName="/ppt/slideLayouts/slideLayout2553.xml" ContentType="application/vnd.openxmlformats-officedocument.presentationml.slideLayout+xml"/>
  <Override PartName="/ppt/slideLayouts/slideLayout2554.xml" ContentType="application/vnd.openxmlformats-officedocument.presentationml.slideLayout+xml"/>
  <Override PartName="/ppt/slideLayouts/slideLayout2555.xml" ContentType="application/vnd.openxmlformats-officedocument.presentationml.slideLayout+xml"/>
  <Override PartName="/ppt/slideLayouts/slideLayout2556.xml" ContentType="application/vnd.openxmlformats-officedocument.presentationml.slideLayout+xml"/>
  <Override PartName="/ppt/slideLayouts/slideLayout2557.xml" ContentType="application/vnd.openxmlformats-officedocument.presentationml.slideLayout+xml"/>
  <Override PartName="/ppt/slideLayouts/slideLayout2558.xml" ContentType="application/vnd.openxmlformats-officedocument.presentationml.slideLayout+xml"/>
  <Override PartName="/ppt/slideLayouts/slideLayout2559.xml" ContentType="application/vnd.openxmlformats-officedocument.presentationml.slideLayout+xml"/>
  <Override PartName="/ppt/slideLayouts/slideLayout2560.xml" ContentType="application/vnd.openxmlformats-officedocument.presentationml.slideLayout+xml"/>
  <Override PartName="/ppt/slideLayouts/slideLayout2561.xml" ContentType="application/vnd.openxmlformats-officedocument.presentationml.slideLayout+xml"/>
  <Override PartName="/ppt/slideLayouts/slideLayout2562.xml" ContentType="application/vnd.openxmlformats-officedocument.presentationml.slideLayout+xml"/>
  <Override PartName="/ppt/slideLayouts/slideLayout2563.xml" ContentType="application/vnd.openxmlformats-officedocument.presentationml.slideLayout+xml"/>
  <Override PartName="/ppt/theme/theme29.xml" ContentType="application/vnd.openxmlformats-officedocument.theme+xml"/>
  <Override PartName="/ppt/slideLayouts/slideLayout2564.xml" ContentType="application/vnd.openxmlformats-officedocument.presentationml.slideLayout+xml"/>
  <Override PartName="/ppt/slideLayouts/slideLayout2565.xml" ContentType="application/vnd.openxmlformats-officedocument.presentationml.slideLayout+xml"/>
  <Override PartName="/ppt/slideLayouts/slideLayout2566.xml" ContentType="application/vnd.openxmlformats-officedocument.presentationml.slideLayout+xml"/>
  <Override PartName="/ppt/slideLayouts/slideLayout2567.xml" ContentType="application/vnd.openxmlformats-officedocument.presentationml.slideLayout+xml"/>
  <Override PartName="/ppt/slideLayouts/slideLayout2568.xml" ContentType="application/vnd.openxmlformats-officedocument.presentationml.slideLayout+xml"/>
  <Override PartName="/ppt/slideLayouts/slideLayout2569.xml" ContentType="application/vnd.openxmlformats-officedocument.presentationml.slideLayout+xml"/>
  <Override PartName="/ppt/slideLayouts/slideLayout2570.xml" ContentType="application/vnd.openxmlformats-officedocument.presentationml.slideLayout+xml"/>
  <Override PartName="/ppt/slideLayouts/slideLayout2571.xml" ContentType="application/vnd.openxmlformats-officedocument.presentationml.slideLayout+xml"/>
  <Override PartName="/ppt/slideLayouts/slideLayout2572.xml" ContentType="application/vnd.openxmlformats-officedocument.presentationml.slideLayout+xml"/>
  <Override PartName="/ppt/slideLayouts/slideLayout2573.xml" ContentType="application/vnd.openxmlformats-officedocument.presentationml.slideLayout+xml"/>
  <Override PartName="/ppt/slideLayouts/slideLayout2574.xml" ContentType="application/vnd.openxmlformats-officedocument.presentationml.slideLayout+xml"/>
  <Override PartName="/ppt/theme/theme30.xml" ContentType="application/vnd.openxmlformats-officedocument.theme+xml"/>
  <Override PartName="/ppt/slideLayouts/slideLayout2575.xml" ContentType="application/vnd.openxmlformats-officedocument.presentationml.slideLayout+xml"/>
  <Override PartName="/ppt/slideLayouts/slideLayout2576.xml" ContentType="application/vnd.openxmlformats-officedocument.presentationml.slideLayout+xml"/>
  <Override PartName="/ppt/slideLayouts/slideLayout2577.xml" ContentType="application/vnd.openxmlformats-officedocument.presentationml.slideLayout+xml"/>
  <Override PartName="/ppt/slideLayouts/slideLayout2578.xml" ContentType="application/vnd.openxmlformats-officedocument.presentationml.slideLayout+xml"/>
  <Override PartName="/ppt/slideLayouts/slideLayout2579.xml" ContentType="application/vnd.openxmlformats-officedocument.presentationml.slideLayout+xml"/>
  <Override PartName="/ppt/slideLayouts/slideLayout2580.xml" ContentType="application/vnd.openxmlformats-officedocument.presentationml.slideLayout+xml"/>
  <Override PartName="/ppt/slideLayouts/slideLayout2581.xml" ContentType="application/vnd.openxmlformats-officedocument.presentationml.slideLayout+xml"/>
  <Override PartName="/ppt/slideLayouts/slideLayout2582.xml" ContentType="application/vnd.openxmlformats-officedocument.presentationml.slideLayout+xml"/>
  <Override PartName="/ppt/slideLayouts/slideLayout2583.xml" ContentType="application/vnd.openxmlformats-officedocument.presentationml.slideLayout+xml"/>
  <Override PartName="/ppt/slideLayouts/slideLayout2584.xml" ContentType="application/vnd.openxmlformats-officedocument.presentationml.slideLayout+xml"/>
  <Override PartName="/ppt/slideLayouts/slideLayout2585.xml" ContentType="application/vnd.openxmlformats-officedocument.presentationml.slideLayout+xml"/>
  <Override PartName="/ppt/theme/theme31.xml" ContentType="application/vnd.openxmlformats-officedocument.theme+xml"/>
  <Override PartName="/ppt/slideLayouts/slideLayout2586.xml" ContentType="application/vnd.openxmlformats-officedocument.presentationml.slideLayout+xml"/>
  <Override PartName="/ppt/slideLayouts/slideLayout2587.xml" ContentType="application/vnd.openxmlformats-officedocument.presentationml.slideLayout+xml"/>
  <Override PartName="/ppt/slideLayouts/slideLayout2588.xml" ContentType="application/vnd.openxmlformats-officedocument.presentationml.slideLayout+xml"/>
  <Override PartName="/ppt/slideLayouts/slideLayout2589.xml" ContentType="application/vnd.openxmlformats-officedocument.presentationml.slideLayout+xml"/>
  <Override PartName="/ppt/slideLayouts/slideLayout2590.xml" ContentType="application/vnd.openxmlformats-officedocument.presentationml.slideLayout+xml"/>
  <Override PartName="/ppt/slideLayouts/slideLayout2591.xml" ContentType="application/vnd.openxmlformats-officedocument.presentationml.slideLayout+xml"/>
  <Override PartName="/ppt/slideLayouts/slideLayout2592.xml" ContentType="application/vnd.openxmlformats-officedocument.presentationml.slideLayout+xml"/>
  <Override PartName="/ppt/slideLayouts/slideLayout2593.xml" ContentType="application/vnd.openxmlformats-officedocument.presentationml.slideLayout+xml"/>
  <Override PartName="/ppt/slideLayouts/slideLayout2594.xml" ContentType="application/vnd.openxmlformats-officedocument.presentationml.slideLayout+xml"/>
  <Override PartName="/ppt/slideLayouts/slideLayout2595.xml" ContentType="application/vnd.openxmlformats-officedocument.presentationml.slideLayout+xml"/>
  <Override PartName="/ppt/slideLayouts/slideLayout2596.xml" ContentType="application/vnd.openxmlformats-officedocument.presentationml.slideLayout+xml"/>
  <Override PartName="/ppt/slideLayouts/slideLayout2597.xml" ContentType="application/vnd.openxmlformats-officedocument.presentationml.slideLayout+xml"/>
  <Override PartName="/ppt/slideLayouts/slideLayout2598.xml" ContentType="application/vnd.openxmlformats-officedocument.presentationml.slideLayout+xml"/>
  <Override PartName="/ppt/slideLayouts/slideLayout2599.xml" ContentType="application/vnd.openxmlformats-officedocument.presentationml.slideLayout+xml"/>
  <Override PartName="/ppt/slideLayouts/slideLayout2600.xml" ContentType="application/vnd.openxmlformats-officedocument.presentationml.slideLayout+xml"/>
  <Override PartName="/ppt/slideLayouts/slideLayout2601.xml" ContentType="application/vnd.openxmlformats-officedocument.presentationml.slideLayout+xml"/>
  <Override PartName="/ppt/slideLayouts/slideLayout2602.xml" ContentType="application/vnd.openxmlformats-officedocument.presentationml.slideLayout+xml"/>
  <Override PartName="/ppt/slideLayouts/slideLayout2603.xml" ContentType="application/vnd.openxmlformats-officedocument.presentationml.slideLayout+xml"/>
  <Override PartName="/ppt/slideLayouts/slideLayout2604.xml" ContentType="application/vnd.openxmlformats-officedocument.presentationml.slideLayout+xml"/>
  <Override PartName="/ppt/theme/theme32.xml" ContentType="application/vnd.openxmlformats-officedocument.theme+xml"/>
  <Override PartName="/ppt/slideLayouts/slideLayout2605.xml" ContentType="application/vnd.openxmlformats-officedocument.presentationml.slideLayout+xml"/>
  <Override PartName="/ppt/slideLayouts/slideLayout2606.xml" ContentType="application/vnd.openxmlformats-officedocument.presentationml.slideLayout+xml"/>
  <Override PartName="/ppt/slideLayouts/slideLayout2607.xml" ContentType="application/vnd.openxmlformats-officedocument.presentationml.slideLayout+xml"/>
  <Override PartName="/ppt/slideLayouts/slideLayout2608.xml" ContentType="application/vnd.openxmlformats-officedocument.presentationml.slideLayout+xml"/>
  <Override PartName="/ppt/slideLayouts/slideLayout2609.xml" ContentType="application/vnd.openxmlformats-officedocument.presentationml.slideLayout+xml"/>
  <Override PartName="/ppt/slideLayouts/slideLayout2610.xml" ContentType="application/vnd.openxmlformats-officedocument.presentationml.slideLayout+xml"/>
  <Override PartName="/ppt/slideLayouts/slideLayout2611.xml" ContentType="application/vnd.openxmlformats-officedocument.presentationml.slideLayout+xml"/>
  <Override PartName="/ppt/slideLayouts/slideLayout2612.xml" ContentType="application/vnd.openxmlformats-officedocument.presentationml.slideLayout+xml"/>
  <Override PartName="/ppt/slideLayouts/slideLayout2613.xml" ContentType="application/vnd.openxmlformats-officedocument.presentationml.slideLayout+xml"/>
  <Override PartName="/ppt/slideLayouts/slideLayout2614.xml" ContentType="application/vnd.openxmlformats-officedocument.presentationml.slideLayout+xml"/>
  <Override PartName="/ppt/slideLayouts/slideLayout2615.xml" ContentType="application/vnd.openxmlformats-officedocument.presentationml.slideLayout+xml"/>
  <Override PartName="/ppt/slideLayouts/slideLayout2616.xml" ContentType="application/vnd.openxmlformats-officedocument.presentationml.slideLayout+xml"/>
  <Override PartName="/ppt/slideLayouts/slideLayout2617.xml" ContentType="application/vnd.openxmlformats-officedocument.presentationml.slideLayout+xml"/>
  <Override PartName="/ppt/slideLayouts/slideLayout2618.xml" ContentType="application/vnd.openxmlformats-officedocument.presentationml.slideLayout+xml"/>
  <Override PartName="/ppt/slideLayouts/slideLayout2619.xml" ContentType="application/vnd.openxmlformats-officedocument.presentationml.slideLayout+xml"/>
  <Override PartName="/ppt/slideLayouts/slideLayout2620.xml" ContentType="application/vnd.openxmlformats-officedocument.presentationml.slideLayout+xml"/>
  <Override PartName="/ppt/slideLayouts/slideLayout2621.xml" ContentType="application/vnd.openxmlformats-officedocument.presentationml.slideLayout+xml"/>
  <Override PartName="/ppt/slideLayouts/slideLayout2622.xml" ContentType="application/vnd.openxmlformats-officedocument.presentationml.slideLayout+xml"/>
  <Override PartName="/ppt/slideLayouts/slideLayout2623.xml" ContentType="application/vnd.openxmlformats-officedocument.presentationml.slideLayout+xml"/>
  <Override PartName="/ppt/theme/theme33.xml" ContentType="application/vnd.openxmlformats-officedocument.theme+xml"/>
  <Override PartName="/ppt/slideLayouts/slideLayout2624.xml" ContentType="application/vnd.openxmlformats-officedocument.presentationml.slideLayout+xml"/>
  <Override PartName="/ppt/slideLayouts/slideLayout2625.xml" ContentType="application/vnd.openxmlformats-officedocument.presentationml.slideLayout+xml"/>
  <Override PartName="/ppt/slideLayouts/slideLayout2626.xml" ContentType="application/vnd.openxmlformats-officedocument.presentationml.slideLayout+xml"/>
  <Override PartName="/ppt/slideLayouts/slideLayout2627.xml" ContentType="application/vnd.openxmlformats-officedocument.presentationml.slideLayout+xml"/>
  <Override PartName="/ppt/slideLayouts/slideLayout2628.xml" ContentType="application/vnd.openxmlformats-officedocument.presentationml.slideLayout+xml"/>
  <Override PartName="/ppt/slideLayouts/slideLayout2629.xml" ContentType="application/vnd.openxmlformats-officedocument.presentationml.slideLayout+xml"/>
  <Override PartName="/ppt/slideLayouts/slideLayout2630.xml" ContentType="application/vnd.openxmlformats-officedocument.presentationml.slideLayout+xml"/>
  <Override PartName="/ppt/slideLayouts/slideLayout2631.xml" ContentType="application/vnd.openxmlformats-officedocument.presentationml.slideLayout+xml"/>
  <Override PartName="/ppt/slideLayouts/slideLayout2632.xml" ContentType="application/vnd.openxmlformats-officedocument.presentationml.slideLayout+xml"/>
  <Override PartName="/ppt/slideLayouts/slideLayout2633.xml" ContentType="application/vnd.openxmlformats-officedocument.presentationml.slideLayout+xml"/>
  <Override PartName="/ppt/slideLayouts/slideLayout2634.xml" ContentType="application/vnd.openxmlformats-officedocument.presentationml.slideLayout+xml"/>
  <Override PartName="/ppt/slideLayouts/slideLayout2635.xml" ContentType="application/vnd.openxmlformats-officedocument.presentationml.slideLayout+xml"/>
  <Override PartName="/ppt/slideLayouts/slideLayout2636.xml" ContentType="application/vnd.openxmlformats-officedocument.presentationml.slideLayout+xml"/>
  <Override PartName="/ppt/slideLayouts/slideLayout2637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4" r:id="rId2"/>
    <p:sldMasterId id="2147483689" r:id="rId3"/>
    <p:sldMasterId id="2147483704" r:id="rId4"/>
    <p:sldMasterId id="2147483742" r:id="rId5"/>
    <p:sldMasterId id="2147483754" r:id="rId6"/>
    <p:sldMasterId id="2147483769" r:id="rId7"/>
    <p:sldMasterId id="2147484095" r:id="rId8"/>
    <p:sldMasterId id="2147484107" r:id="rId9"/>
    <p:sldMasterId id="2147484119" r:id="rId10"/>
    <p:sldMasterId id="2147484134" r:id="rId11"/>
    <p:sldMasterId id="2147484884" r:id="rId12"/>
    <p:sldMasterId id="2147485362" r:id="rId13"/>
    <p:sldMasterId id="2147485429" r:id="rId14"/>
    <p:sldMasterId id="2147485514" r:id="rId15"/>
    <p:sldMasterId id="2147485526" r:id="rId16"/>
    <p:sldMasterId id="2147485553" r:id="rId17"/>
    <p:sldMasterId id="2147485621" r:id="rId18"/>
    <p:sldMasterId id="2147485636" r:id="rId19"/>
    <p:sldMasterId id="2147485651" r:id="rId20"/>
    <p:sldMasterId id="2147485796" r:id="rId21"/>
    <p:sldMasterId id="2147486546" r:id="rId22"/>
    <p:sldMasterId id="2147486559" r:id="rId23"/>
    <p:sldMasterId id="2147486562" r:id="rId24"/>
    <p:sldMasterId id="2147486577" r:id="rId25"/>
    <p:sldMasterId id="2147486613" r:id="rId26"/>
    <p:sldMasterId id="2147486628" r:id="rId27"/>
    <p:sldMasterId id="2147486640" r:id="rId28"/>
    <p:sldMasterId id="2147486652" r:id="rId29"/>
    <p:sldMasterId id="2147486674" r:id="rId30"/>
    <p:sldMasterId id="2147486686" r:id="rId31"/>
    <p:sldMasterId id="2147486698" r:id="rId32"/>
    <p:sldMasterId id="2147486718" r:id="rId33"/>
    <p:sldMasterId id="2147486738" r:id="rId34"/>
  </p:sldMasterIdLst>
  <p:notesMasterIdLst>
    <p:notesMasterId r:id="rId46"/>
  </p:notesMasterIdLst>
  <p:sldIdLst>
    <p:sldId id="720" r:id="rId35"/>
    <p:sldId id="717" r:id="rId36"/>
    <p:sldId id="713" r:id="rId37"/>
    <p:sldId id="719" r:id="rId38"/>
    <p:sldId id="709" r:id="rId39"/>
    <p:sldId id="710" r:id="rId40"/>
    <p:sldId id="711" r:id="rId41"/>
    <p:sldId id="722" r:id="rId42"/>
    <p:sldId id="712" r:id="rId43"/>
    <p:sldId id="721" r:id="rId44"/>
    <p:sldId id="723" r:id="rId45"/>
  </p:sldIdLst>
  <p:sldSz cx="9144000" cy="5143500" type="screen16x9"/>
  <p:notesSz cx="6807200" cy="9939338"/>
  <p:embeddedFontLst>
    <p:embeddedFont>
      <p:font typeface="Webdings" pitchFamily="18" charset="2"/>
      <p:regular r:id="rId47"/>
    </p:embeddedFont>
    <p:embeddedFont>
      <p:font typeface="黑体" pitchFamily="49" charset="-122"/>
      <p:regular r:id="rId48"/>
    </p:embeddedFont>
    <p:embeddedFont>
      <p:font typeface="Arial Narrow" pitchFamily="34" charset="0"/>
      <p:regular r:id="rId49"/>
      <p:bold r:id="rId50"/>
      <p:italic r:id="rId51"/>
      <p:boldItalic r:id="rId52"/>
    </p:embeddedFont>
    <p:embeddedFont>
      <p:font typeface="Calibri" pitchFamily="34" charset="0"/>
      <p:regular r:id="rId53"/>
      <p:bold r:id="rId54"/>
      <p:italic r:id="rId55"/>
      <p:boldItalic r:id="rId56"/>
    </p:embeddedFont>
    <p:embeddedFont>
      <p:font typeface="Microsoft YaHei" pitchFamily="34" charset="-122"/>
      <p:regular r:id="rId57"/>
      <p:bold r:id="rId58"/>
    </p:embeddedFont>
    <p:embeddedFont>
      <p:font typeface="Arial Narrow Bold" pitchFamily="34" charset="0"/>
      <p:bold r:id="rId59"/>
    </p:embeddedFont>
    <p:embeddedFont>
      <p:font typeface="Wingdings 2" pitchFamily="18" charset="2"/>
      <p:regular r:id="rId6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80EC2B0-9CDF-4793-860B-AC478EC63520}">
          <p14:sldIdLst>
            <p14:sldId id="720"/>
            <p14:sldId id="717"/>
            <p14:sldId id="713"/>
            <p14:sldId id="719"/>
            <p14:sldId id="709"/>
            <p14:sldId id="710"/>
            <p14:sldId id="711"/>
            <p14:sldId id="722"/>
            <p14:sldId id="712"/>
            <p14:sldId id="721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20" autoAdjust="0"/>
  </p:normalViewPr>
  <p:slideViewPr>
    <p:cSldViewPr>
      <p:cViewPr>
        <p:scale>
          <a:sx n="110" d="100"/>
          <a:sy n="110" d="100"/>
        </p:scale>
        <p:origin x="-1794" y="-6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3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7.xml"/><Relationship Id="rId54" Type="http://schemas.openxmlformats.org/officeDocument/2006/relationships/font" Target="fonts/font8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2949786" cy="496967"/>
          </a:xfrm>
          <a:prstGeom prst="rect">
            <a:avLst/>
          </a:prstGeom>
        </p:spPr>
        <p:txBody>
          <a:bodyPr vert="horz" lIns="93902" tIns="46952" rIns="93902" bIns="4695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40" y="5"/>
            <a:ext cx="2949786" cy="496967"/>
          </a:xfrm>
          <a:prstGeom prst="rect">
            <a:avLst/>
          </a:prstGeom>
        </p:spPr>
        <p:txBody>
          <a:bodyPr vert="horz" lIns="93902" tIns="46952" rIns="93902" bIns="46952" rtlCol="0"/>
          <a:lstStyle>
            <a:lvl1pPr algn="r">
              <a:defRPr sz="1200"/>
            </a:lvl1pPr>
          </a:lstStyle>
          <a:p>
            <a:fld id="{2B6E9794-44C9-4D83-94FA-E8B6D9541CF2}" type="datetimeFigureOut">
              <a:rPr lang="zh-CN" altLang="en-US" smtClean="0"/>
              <a:t>2021/11/16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7713"/>
            <a:ext cx="66214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02" tIns="46952" rIns="93902" bIns="4695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1" y="4721190"/>
            <a:ext cx="5445760" cy="4472702"/>
          </a:xfrm>
          <a:prstGeom prst="rect">
            <a:avLst/>
          </a:prstGeom>
        </p:spPr>
        <p:txBody>
          <a:bodyPr vert="horz" lIns="93902" tIns="46952" rIns="93902" bIns="46952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4" y="9440653"/>
            <a:ext cx="2949786" cy="496967"/>
          </a:xfrm>
          <a:prstGeom prst="rect">
            <a:avLst/>
          </a:prstGeom>
        </p:spPr>
        <p:txBody>
          <a:bodyPr vert="horz" lIns="93902" tIns="46952" rIns="93902" bIns="4695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40" y="9440653"/>
            <a:ext cx="2949786" cy="496967"/>
          </a:xfrm>
          <a:prstGeom prst="rect">
            <a:avLst/>
          </a:prstGeom>
        </p:spPr>
        <p:txBody>
          <a:bodyPr vert="horz" lIns="93902" tIns="46952" rIns="93902" bIns="46952" rtlCol="0" anchor="b"/>
          <a:lstStyle>
            <a:lvl1pPr algn="r">
              <a:defRPr sz="1200"/>
            </a:lvl1pPr>
          </a:lstStyle>
          <a:p>
            <a:fld id="{0101A284-6E6F-47BE-B5CF-4B5163B373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6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41CD-A589-40C5-9DA2-3CE997EB0EA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41CD-A589-40C5-9DA2-3CE997EB0EA9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41CD-A589-40C5-9DA2-3CE997EB0EA9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41CD-A589-40C5-9DA2-3CE997EB0EA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41CD-A589-40C5-9DA2-3CE997EB0EA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41CD-A589-40C5-9DA2-3CE997EB0EA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41CD-A589-40C5-9DA2-3CE997EB0EA9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41CD-A589-40C5-9DA2-3CE997EB0EA9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41CD-A589-40C5-9DA2-3CE997EB0EA9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41CD-A589-40C5-9DA2-3CE997EB0EA9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58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E41CD-A589-40C5-9DA2-3CE997EB0EA9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2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2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/Relationships>
</file>

<file path=ppt/slideLayouts/_rels/slideLayout2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8.xml"/></Relationships>
</file>

<file path=ppt/slideLayouts/_rels/slideLayout2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0.xml"/></Relationships>
</file>

<file path=ppt/slideLayouts/_rels/slideLayout2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1.xml"/></Relationships>
</file>

<file path=ppt/slideLayouts/_rels/slideLayout2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2.xml"/></Relationships>
</file>

<file path=ppt/slideLayouts/_rels/slideLayout2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5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 userDrawn="1"/>
        </p:nvPicPr>
        <p:blipFill>
          <a:blip r:embed="rId2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8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995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814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03989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27385"/>
      </p:ext>
    </p:extLst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22102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57194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268786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87426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79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157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902084"/>
      </p:ext>
    </p:extLst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783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21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9538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6534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65150"/>
      </p:ext>
    </p:extLst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126337"/>
      </p:ext>
    </p:extLst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562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322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036886"/>
      </p:ext>
    </p:extLst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2668"/>
      </p:ext>
    </p:extLst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6946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2790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373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894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247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16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27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634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033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976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687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300789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569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721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114070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560612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234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257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196887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84518"/>
      </p:ext>
    </p:extLst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910740"/>
      </p:ext>
    </p:extLst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79859"/>
      </p:ext>
    </p:extLst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210260"/>
      </p:ext>
    </p:extLst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1863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981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649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014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94656"/>
      </p:ext>
    </p:extLst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5041"/>
      </p:ext>
    </p:extLst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008074"/>
      </p:ext>
    </p:extLst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99028"/>
      </p:ext>
    </p:extLst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797925"/>
      </p:ext>
    </p:extLst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685708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96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94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391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762644"/>
      </p:ext>
    </p:extLst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73959"/>
      </p:ext>
    </p:extLst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623360"/>
      </p:ext>
    </p:extLst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6566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974818"/>
      </p:ext>
    </p:extLst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24070"/>
      </p:ext>
    </p:extLst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890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995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9969"/>
      </p:ext>
    </p:extLst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967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768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616939"/>
      </p:ext>
    </p:extLst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05533"/>
      </p:ext>
    </p:extLst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103623"/>
      </p:ext>
    </p:extLst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190297"/>
      </p:ext>
    </p:extLst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938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107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904860"/>
      </p:ext>
    </p:extLst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77724"/>
      </p:ext>
    </p:extLst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711230"/>
      </p:ext>
    </p:extLst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89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076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884988"/>
      </p:ext>
    </p:extLst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54394"/>
      </p:ext>
    </p:extLst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063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53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591144"/>
      </p:ext>
    </p:extLst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1935"/>
      </p:ext>
    </p:extLst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63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0958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85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748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25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0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906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285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477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937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942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764145"/>
      </p:ext>
    </p:extLst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09624"/>
      </p:ext>
    </p:extLst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106501"/>
      </p:ext>
    </p:extLst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2695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202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97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8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69804"/>
      </p:ext>
    </p:extLst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07682"/>
      </p:ext>
    </p:extLst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789326"/>
      </p:ext>
    </p:extLst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08627"/>
      </p:ext>
    </p:extLst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713860"/>
      </p:ext>
    </p:extLst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936891"/>
      </p:ext>
    </p:extLst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793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944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01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01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209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830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50014"/>
      </p:ext>
    </p:extLst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37672"/>
      </p:ext>
    </p:extLst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419275"/>
      </p:ext>
    </p:extLst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2612"/>
      </p:ext>
    </p:extLst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164243"/>
      </p:ext>
    </p:extLst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429929"/>
      </p:ext>
    </p:extLst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178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714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835701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660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34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527394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4137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68310"/>
      </p:ext>
    </p:extLst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571848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641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28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100985"/>
      </p:ext>
    </p:extLst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8927"/>
      </p:ext>
    </p:extLst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47175"/>
      </p:ext>
    </p:extLst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0749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30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32165"/>
      </p:ext>
    </p:extLst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060532"/>
      </p:ext>
    </p:extLst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775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909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325055"/>
      </p:ext>
    </p:extLst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0589"/>
      </p:ext>
    </p:extLst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874815"/>
      </p:ext>
    </p:extLst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28464"/>
      </p:ext>
    </p:extLst>
  </p:cSld>
  <p:clrMapOvr>
    <a:masterClrMapping/>
  </p:clrMapOvr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574633"/>
      </p:ext>
    </p:extLst>
  </p:cSld>
  <p:clrMapOvr>
    <a:masterClrMapping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7253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914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958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8924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984468"/>
      </p:ext>
    </p:extLst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25670"/>
      </p:ext>
    </p:extLst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800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273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280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2969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14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974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40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401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718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322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719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88729"/>
      </p:ext>
    </p:extLst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56"/>
      </p:ext>
    </p:extLst>
  </p:cSld>
  <p:clrMapOvr>
    <a:masterClrMapping/>
  </p:clrMapOvr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674315"/>
      </p:ext>
    </p:extLst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36594"/>
      </p:ext>
    </p:extLst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965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991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190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094461"/>
      </p:ext>
    </p:extLst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39004"/>
      </p:ext>
    </p:extLst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518364"/>
      </p:ext>
    </p:extLst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0582"/>
      </p:ext>
    </p:extLst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921141"/>
      </p:ext>
    </p:extLst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367717"/>
      </p:ext>
    </p:extLst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661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927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123343"/>
      </p:ext>
    </p:extLst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519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703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488898"/>
      </p:ext>
    </p:extLst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14624"/>
      </p:ext>
    </p:extLst>
  </p:cSld>
  <p:clrMapOvr>
    <a:masterClrMapping/>
  </p:clrMapOvr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65294"/>
      </p:ext>
    </p:extLst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55063"/>
      </p:ext>
    </p:extLst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723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4911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997574"/>
      </p:ext>
    </p:extLst>
  </p:cSld>
  <p:clrMapOvr>
    <a:masterClrMapping/>
  </p:clrMapOvr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60498"/>
      </p:ext>
    </p:extLst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174531"/>
      </p:ext>
    </p:extLst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745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284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87878"/>
      </p:ext>
    </p:extLst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926264"/>
      </p:ext>
    </p:extLst>
  </p:cSld>
  <p:clrMapOvr>
    <a:masterClrMapping/>
  </p:clrMapOvr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024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602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762665"/>
      </p:ext>
    </p:extLst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4090"/>
      </p:ext>
    </p:extLst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22594"/>
      </p:ext>
    </p:extLst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12644"/>
      </p:ext>
    </p:extLst>
  </p:cSld>
  <p:clrMapOvr>
    <a:masterClrMapping/>
  </p:clrMapOvr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058303"/>
      </p:ext>
    </p:extLst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014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287006"/>
      </p:ext>
    </p:extLst>
  </p:cSld>
  <p:clrMapOvr>
    <a:masterClrMapping/>
  </p:clrMapOvr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972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529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02505"/>
      </p:ext>
    </p:extLst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59808"/>
      </p:ext>
    </p:extLst>
  </p:cSld>
  <p:clrMapOvr>
    <a:masterClrMapping/>
  </p:clrMapOvr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807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7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A7B780C7-A38C-4B54-B830-2FAD8042AC83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490042"/>
      </p:ext>
    </p:extLst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3CCB4A7E-ED78-412F-8421-88776F3F407D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C363C1-1A67-4BD3-9ADF-346433FA4DF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0664298"/>
      </p:ext>
    </p:extLst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2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DF0BF306-7B36-4295-B9B4-E7F0E12505C7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C7CC5-AA01-493B-811B-09E0FB347C1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9697867"/>
      </p:ext>
    </p:extLst>
  </p:cSld>
  <p:clrMapOvr>
    <a:masterClrMapping/>
  </p:clrMapOvr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744FBDA3-0179-480E-A073-8FA00FDF1A60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5D40B-D5AD-4D67-A40C-979FBEA3A51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8251348"/>
      </p:ext>
    </p:extLst>
  </p:cSld>
  <p:clrMapOvr>
    <a:masterClrMapping/>
  </p:clrMapOvr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AEC4B535-5333-4791-803D-8AEB77326A34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260EF-B1C2-4485-862B-99B41C949FC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16219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85125"/>
      </p:ext>
    </p:extLst>
  </p:cSld>
  <p:clrMapOvr>
    <a:masterClrMapping/>
  </p:clrMapOvr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D841E55B-7698-46C0-A57C-0FAC876AD9A8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3ED1F-ED79-4E18-A2D7-EB5EF02B9A1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0084081"/>
      </p:ext>
    </p:extLst>
  </p:cSld>
  <p:clrMapOvr>
    <a:masterClrMapping/>
  </p:clrMapOvr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843D7F70-ED16-476C-9BA1-9B55D21758FE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A20C5-3963-4A20-80BD-2B70EC20E41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0237529"/>
      </p:ext>
    </p:extLst>
  </p:cSld>
  <p:clrMapOvr>
    <a:masterClrMapping/>
  </p:clrMapOvr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633E8936-338C-4396-926B-F65458541AD3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C8D7B-CA0C-465B-81E5-CEBAC976421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0651079"/>
      </p:ext>
    </p:extLst>
  </p:cSld>
  <p:clrMapOvr>
    <a:masterClrMapping/>
  </p:clrMapOvr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16AE0855-6364-4FCF-BB8F-77E76013D5A5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C1648-297C-467F-92CC-4215D58D3E6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6956603"/>
      </p:ext>
    </p:extLst>
  </p:cSld>
  <p:clrMapOvr>
    <a:masterClrMapping/>
  </p:clrMapOvr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5E450F1C-7E51-4674-A096-2372126B41C2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8F860-698B-4E2C-B675-D898267AC05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598907"/>
      </p:ext>
    </p:extLst>
  </p:cSld>
  <p:clrMapOvr>
    <a:masterClrMapping/>
  </p:clrMapOvr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48" y="14419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5D2FFC98-EEC7-4AF6-9D50-69272E660A0E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138F6-912A-4331-8E24-1782C9C848A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6155215"/>
      </p:ext>
    </p:extLst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86EAB716-F57F-4861-B8AA-F86BCB0213BD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74B76-3960-4EBC-AB80-FB16F34B704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466158"/>
      </p:ext>
    </p:extLst>
  </p:cSld>
  <p:clrMapOvr>
    <a:masterClrMapping/>
  </p:clrMapOvr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C38BFF66-58A9-489A-A87E-C8C14D325758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57F18-0641-4ABF-A8DC-31C6C8DEB8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6989446"/>
      </p:ext>
    </p:extLst>
  </p:cSld>
  <p:clrMapOvr>
    <a:masterClrMapping/>
  </p:clrMapOvr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DF9B89C1-516D-44C3-8268-15B75E85AE02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D02474-B1BF-4384-A5D5-5E11D7C7036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0248549"/>
      </p:ext>
    </p:extLst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758C-FBC5-4D4C-B268-8499AF14A5F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572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7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F7BDA-2CE4-4FE0-808F-7700DA54C2E0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2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031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742BE-4113-4A43-BD8A-4182827DA16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7055133"/>
      </p:ext>
    </p:extLst>
  </p:cSld>
  <p:clrMapOvr>
    <a:masterClrMapping/>
  </p:clrMapOvr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7AE91-787A-435F-90B7-2DA7464BC79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1416294"/>
      </p:ext>
    </p:extLst>
  </p:cSld>
  <p:clrMapOvr>
    <a:masterClrMapping/>
  </p:clrMapOvr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744703"/>
      </p:ext>
    </p:extLst>
  </p:cSld>
  <p:clrMapOvr>
    <a:masterClrMapping/>
  </p:clrMapOvr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CF965-EF9A-4266-9CBD-DEC8F790EE2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8584269"/>
      </p:ext>
    </p:extLst>
  </p:cSld>
  <p:clrMapOvr>
    <a:masterClrMapping/>
  </p:clrMapOvr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C96DD-E577-49BA-97E9-240D36E6799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4511801"/>
      </p:ext>
    </p:extLst>
  </p:cSld>
  <p:clrMapOvr>
    <a:masterClrMapping/>
  </p:clrMapOvr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52CC-82DE-4CB4-B383-097657C9E3D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8921532"/>
      </p:ext>
    </p:extLst>
  </p:cSld>
  <p:clrMapOvr>
    <a:masterClrMapping/>
  </p:clrMapOvr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EB79A-C341-461C-B67A-F964A4F9D12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2287594"/>
      </p:ext>
    </p:extLst>
  </p:cSld>
  <p:clrMapOvr>
    <a:masterClrMapping/>
  </p:clrMapOvr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1EC8D-0D7B-4D3C-8967-2770B41051D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9541434"/>
      </p:ext>
    </p:extLst>
  </p:cSld>
  <p:clrMapOvr>
    <a:masterClrMapping/>
  </p:clrMapOvr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73C3E-A0C6-479F-B7BD-66109C4356A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8434601"/>
      </p:ext>
    </p:extLst>
  </p:cSld>
  <p:clrMapOvr>
    <a:masterClrMapping/>
  </p:clrMapOvr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3291D-35B3-47DC-BE9A-582B2C6D47B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0873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428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233C5D-A971-47A5-90CF-770BE99A2A5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640933"/>
      </p:ext>
    </p:extLst>
  </p:cSld>
  <p:clrMapOvr>
    <a:masterClrMapping/>
  </p:clrMapOvr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8E29D-A89A-4510-B2AA-8BB1DB80DED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3890776"/>
      </p:ext>
    </p:extLst>
  </p:cSld>
  <p:clrMapOvr>
    <a:masterClrMapping/>
  </p:clrMapOvr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F70E8-EE3C-443C-82F9-070E3C32B3B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9380950"/>
      </p:ext>
    </p:extLst>
  </p:cSld>
  <p:clrMapOvr>
    <a:masterClrMapping/>
  </p:clrMapOvr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27A49-5228-4463-BC5D-AE4E93831E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0278934"/>
      </p:ext>
    </p:extLst>
  </p:cSld>
  <p:clrMapOvr>
    <a:masterClrMapping/>
  </p:clrMapOvr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3044C-AB63-4569-A905-5D92AF10D66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6553337"/>
      </p:ext>
    </p:extLst>
  </p:cSld>
  <p:clrMapOvr>
    <a:masterClrMapping/>
  </p:clrMapOvr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D6C89-EE96-4339-BE5D-61F7582E433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5680170"/>
      </p:ext>
    </p:extLst>
  </p:cSld>
  <p:clrMapOvr>
    <a:masterClrMapping/>
  </p:clrMapOvr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3576E-9378-4476-BF55-12F3CF381A2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0907498"/>
      </p:ext>
    </p:extLst>
  </p:cSld>
  <p:clrMapOvr>
    <a:masterClrMapping/>
  </p:clrMapOvr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8E4D2-C110-4C69-AB2D-F8DB82FC699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63470"/>
      </p:ext>
    </p:extLst>
  </p:cSld>
  <p:clrMapOvr>
    <a:masterClrMapping/>
  </p:clrMapOvr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E8FE20-EDE6-4655-9855-D2948B14FE6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92375"/>
      </p:ext>
    </p:extLst>
  </p:cSld>
  <p:clrMapOvr>
    <a:masterClrMapping/>
  </p:clrMapOvr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42232A-D025-4904-8CB5-BD68921730B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15676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920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2E201-94A7-4549-A884-72E6A1A676A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8641525"/>
      </p:ext>
    </p:extLst>
  </p:cSld>
  <p:clrMapOvr>
    <a:masterClrMapping/>
  </p:clrMapOvr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B899D5-7192-4EA9-AF76-9E1F721100F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274732"/>
      </p:ext>
    </p:extLst>
  </p:cSld>
  <p:clrMapOvr>
    <a:masterClrMapping/>
  </p:clrMapOvr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09A90-854E-44F5-9847-238A5C3B4D4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5619923"/>
      </p:ext>
    </p:extLst>
  </p:cSld>
  <p:clrMapOvr>
    <a:masterClrMapping/>
  </p:clrMapOvr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970F1-A0BE-43D0-B84F-70878A1C86B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8563808"/>
      </p:ext>
    </p:extLst>
  </p:cSld>
  <p:clrMapOvr>
    <a:masterClrMapping/>
  </p:clrMapOvr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2783E-8143-4FAD-8A69-7351D7093AF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0849205"/>
      </p:ext>
    </p:extLst>
  </p:cSld>
  <p:clrMapOvr>
    <a:masterClrMapping/>
  </p:clrMapOvr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32F25-2C3A-40B7-8148-F56659DFED1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8620042"/>
      </p:ext>
    </p:extLst>
  </p:cSld>
  <p:clrMapOvr>
    <a:masterClrMapping/>
  </p:clrMapOvr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5A213-3ED6-429C-A6F0-574B02B3F52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4294943"/>
      </p:ext>
    </p:extLst>
  </p:cSld>
  <p:clrMapOvr>
    <a:masterClrMapping/>
  </p:clrMapOvr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FB7F62-A697-44B6-B90A-D54BDBCF4D6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2090634"/>
      </p:ext>
    </p:extLst>
  </p:cSld>
  <p:clrMapOvr>
    <a:masterClrMapping/>
  </p:clrMapOvr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0369F-D4DA-4460-BE2D-E8BE29A8A40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5462000"/>
      </p:ext>
    </p:extLst>
  </p:cSld>
  <p:clrMapOvr>
    <a:masterClrMapping/>
  </p:clrMapOvr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E7467-2F76-466B-937B-3539733E696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96713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48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63B992-5407-4C59-85B8-2FEFE8B51BC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5885212"/>
      </p:ext>
    </p:extLst>
  </p:cSld>
  <p:clrMapOvr>
    <a:masterClrMapping/>
  </p:clrMapOvr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3340C-0AC0-4844-B5D1-7F7916B6C22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7969377"/>
      </p:ext>
    </p:extLst>
  </p:cSld>
  <p:clrMapOvr>
    <a:masterClrMapping/>
  </p:clrMapOvr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3474C9-31AF-4F7E-9E78-0864D5C99A6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0715346"/>
      </p:ext>
    </p:extLst>
  </p:cSld>
  <p:clrMapOvr>
    <a:masterClrMapping/>
  </p:clrMapOvr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221E7-E14F-466B-8D3A-DD820B80F23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0880098"/>
      </p:ext>
    </p:extLst>
  </p:cSld>
  <p:clrMapOvr>
    <a:masterClrMapping/>
  </p:clrMapOvr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96FD5-BA72-43F9-A2FF-2EB535ED699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1317842"/>
      </p:ext>
    </p:extLst>
  </p:cSld>
  <p:clrMapOvr>
    <a:masterClrMapping/>
  </p:clrMapOvr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33ABC-B3AA-4D73-8136-B919B59DF5B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6854239"/>
      </p:ext>
    </p:extLst>
  </p:cSld>
  <p:clrMapOvr>
    <a:masterClrMapping/>
  </p:clrMapOvr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49353"/>
      </p:ext>
    </p:extLst>
  </p:cSld>
  <p:clrMapOvr>
    <a:masterClrMapping/>
  </p:clrMapOvr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48523"/>
      </p:ext>
    </p:extLst>
  </p:cSld>
  <p:clrMapOvr>
    <a:masterClrMapping/>
  </p:clrMapOvr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31058"/>
      </p:ext>
    </p:extLst>
  </p:cSld>
  <p:clrMapOvr>
    <a:masterClrMapping/>
  </p:clrMapOvr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3860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702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067582"/>
      </p:ext>
    </p:extLst>
  </p:cSld>
  <p:clrMapOvr>
    <a:masterClrMapping/>
  </p:clrMapOvr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297BD-853F-4DC2-B74C-A019493CE57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9264802"/>
      </p:ext>
    </p:extLst>
  </p:cSld>
  <p:clrMapOvr>
    <a:masterClrMapping/>
  </p:clrMapOvr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FD69B-D3B7-4DBF-B341-EC212EED438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470192"/>
      </p:ext>
    </p:extLst>
  </p:cSld>
  <p:clrMapOvr>
    <a:masterClrMapping/>
  </p:clrMapOvr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354573"/>
      </p:ext>
    </p:extLst>
  </p:cSld>
  <p:clrMapOvr>
    <a:masterClrMapping/>
  </p:clrMapOvr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5084"/>
      </p:ext>
    </p:extLst>
  </p:cSld>
  <p:clrMapOvr>
    <a:masterClrMapping/>
  </p:clrMapOvr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CD157470-CBE3-4BFF-BD8C-2DD4810E57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8966414"/>
      </p:ext>
    </p:extLst>
  </p:cSld>
  <p:clrMapOvr>
    <a:masterClrMapping/>
  </p:clrMapOvr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DDDBA4AD-1014-427A-B52C-41EB1DB5AAF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0834814"/>
      </p:ext>
    </p:extLst>
  </p:cSld>
  <p:clrMapOvr>
    <a:masterClrMapping/>
  </p:clrMapOvr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49155CA8-B1F0-49DE-BF43-E85B437E48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1787611"/>
      </p:ext>
    </p:extLst>
  </p:cSld>
  <p:clrMapOvr>
    <a:masterClrMapping/>
  </p:clrMapOvr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11E1520E-0486-4020-8E6C-239111BF2B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8213025"/>
      </p:ext>
    </p:extLst>
  </p:cSld>
  <p:clrMapOvr>
    <a:masterClrMapping/>
  </p:clrMapOvr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4A935C67-82A3-42F7-97A0-4EBA1AB221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80326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630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94A8FE51-AB38-48AB-A980-5767E0434C0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0275804"/>
      </p:ext>
    </p:extLst>
  </p:cSld>
  <p:clrMapOvr>
    <a:masterClrMapping/>
  </p:clrMapOvr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CD5994E3-F3D3-4CB9-9446-C188F73248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0628670"/>
      </p:ext>
    </p:extLst>
  </p:cSld>
  <p:clrMapOvr>
    <a:masterClrMapping/>
  </p:clrMapOvr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C93505D0-E852-4B35-ADC6-0A13070D7D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7818066"/>
      </p:ext>
    </p:extLst>
  </p:cSld>
  <p:clrMapOvr>
    <a:masterClrMapping/>
  </p:clrMapOvr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74A3265C-49B3-4EE8-BB1B-904282691A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1553663"/>
      </p:ext>
    </p:extLst>
  </p:cSld>
  <p:clrMapOvr>
    <a:masterClrMapping/>
  </p:clrMapOvr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4474EABD-C4D9-41BC-8E09-1A5F3E40DF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0601533"/>
      </p:ext>
    </p:extLst>
  </p:cSld>
  <p:clrMapOvr>
    <a:masterClrMapping/>
  </p:clrMapOvr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478277"/>
      </p:ext>
    </p:extLst>
  </p:cSld>
  <p:clrMapOvr>
    <a:masterClrMapping/>
  </p:clrMapOvr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12722"/>
      </p:ext>
    </p:extLst>
  </p:cSld>
  <p:clrMapOvr>
    <a:masterClrMapping/>
  </p:clrMapOvr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707565"/>
      </p:ext>
    </p:extLst>
  </p:cSld>
  <p:clrMapOvr>
    <a:masterClrMapping/>
  </p:clrMapOvr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09839"/>
      </p:ext>
    </p:extLst>
  </p:cSld>
  <p:clrMapOvr>
    <a:masterClrMapping/>
  </p:clrMapOvr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CBAD2-3F03-4929-AE87-9E14D26A488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71973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2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ABC8D9-C51B-4AB9-9E82-A84E677B48A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3103998"/>
      </p:ext>
    </p:extLst>
  </p:cSld>
  <p:clrMapOvr>
    <a:masterClrMapping/>
  </p:clrMapOvr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955362"/>
      </p:ext>
    </p:extLst>
  </p:cSld>
  <p:clrMapOvr>
    <a:masterClrMapping/>
  </p:clrMapOvr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6707"/>
      </p:ext>
    </p:extLst>
  </p:cSld>
  <p:clrMapOvr>
    <a:masterClrMapping/>
  </p:clrMapOvr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60816"/>
      </p:ext>
    </p:extLst>
  </p:cSld>
  <p:clrMapOvr>
    <a:masterClrMapping/>
  </p:clrMapOvr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36707"/>
      </p:ext>
    </p:extLst>
  </p:cSld>
  <p:clrMapOvr>
    <a:masterClrMapping/>
  </p:clrMapOvr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601482"/>
      </p:ext>
    </p:extLst>
  </p:cSld>
  <p:clrMapOvr>
    <a:masterClrMapping/>
  </p:clrMapOvr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793006"/>
      </p:ext>
    </p:extLst>
  </p:cSld>
  <p:clrMapOvr>
    <a:masterClrMapping/>
  </p:clrMapOvr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1AF9B-ED22-4140-97AC-0C848F17594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300892"/>
      </p:ext>
    </p:extLst>
  </p:cSld>
  <p:clrMapOvr>
    <a:masterClrMapping/>
  </p:clrMapOvr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2756D-7E3F-4D01-8553-3564A02FDE8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599357"/>
      </p:ext>
    </p:extLst>
  </p:cSld>
  <p:clrMapOvr>
    <a:masterClrMapping/>
  </p:clrMapOvr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5895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712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43960"/>
      </p:ext>
    </p:extLst>
  </p:cSld>
  <p:clrMapOvr>
    <a:masterClrMapping/>
  </p:clrMapOvr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682602"/>
      </p:ext>
    </p:extLst>
  </p:cSld>
  <p:clrMapOvr>
    <a:masterClrMapping/>
  </p:clrMapOvr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33658"/>
      </p:ext>
    </p:extLst>
  </p:cSld>
  <p:clrMapOvr>
    <a:masterClrMapping/>
  </p:clrMapOvr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844050"/>
      </p:ext>
    </p:extLst>
  </p:cSld>
  <p:clrMapOvr>
    <a:masterClrMapping/>
  </p:clrMapOvr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195246"/>
      </p:ext>
    </p:extLst>
  </p:cSld>
  <p:clrMapOvr>
    <a:masterClrMapping/>
  </p:clrMapOvr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43660-D7FE-4B02-A5CD-9BB68939A3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9693487"/>
      </p:ext>
    </p:extLst>
  </p:cSld>
  <p:clrMapOvr>
    <a:masterClrMapping/>
  </p:clrMapOvr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C2B6B5-D0E3-47A3-991F-085C23ECC19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553449"/>
      </p:ext>
    </p:extLst>
  </p:cSld>
  <p:clrMapOvr>
    <a:masterClrMapping/>
  </p:clrMapOvr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464137"/>
      </p:ext>
    </p:extLst>
  </p:cSld>
  <p:clrMapOvr>
    <a:masterClrMapping/>
  </p:clrMapOvr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04035"/>
      </p:ext>
    </p:extLst>
  </p:cSld>
  <p:clrMapOvr>
    <a:masterClrMapping/>
  </p:clrMapOvr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9236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814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74298"/>
      </p:ext>
    </p:extLst>
  </p:cSld>
  <p:clrMapOvr>
    <a:masterClrMapping/>
  </p:clrMapOvr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707653"/>
      </p:ext>
    </p:extLst>
  </p:cSld>
  <p:clrMapOvr>
    <a:masterClrMapping/>
  </p:clrMapOvr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187402"/>
      </p:ext>
    </p:extLst>
  </p:cSld>
  <p:clrMapOvr>
    <a:masterClrMapping/>
  </p:clrMapOvr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C9946-5548-4AF4-8927-7A27F7B6071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8374826"/>
      </p:ext>
    </p:extLst>
  </p:cSld>
  <p:clrMapOvr>
    <a:masterClrMapping/>
  </p:clrMapOvr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07B7E-BE44-4B89-9127-48275CEDBBF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9142212"/>
      </p:ext>
    </p:extLst>
  </p:cSld>
  <p:clrMapOvr>
    <a:masterClrMapping/>
  </p:clrMapOvr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221933"/>
      </p:ext>
    </p:extLst>
  </p:cSld>
  <p:clrMapOvr>
    <a:masterClrMapping/>
  </p:clrMapOvr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88268"/>
      </p:ext>
    </p:extLst>
  </p:cSld>
  <p:clrMapOvr>
    <a:masterClrMapping/>
  </p:clrMapOvr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685370"/>
      </p:ext>
    </p:extLst>
  </p:cSld>
  <p:clrMapOvr>
    <a:masterClrMapping/>
  </p:clrMapOvr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6846"/>
      </p:ext>
    </p:extLst>
  </p:cSld>
  <p:clrMapOvr>
    <a:masterClrMapping/>
  </p:clrMapOvr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1771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54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016302"/>
      </p:ext>
    </p:extLst>
  </p:cSld>
  <p:clrMapOvr>
    <a:masterClrMapping/>
  </p:clrMapOvr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63AE7-CAF7-426C-84BD-7EF37BCB007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6610637"/>
      </p:ext>
    </p:extLst>
  </p:cSld>
  <p:clrMapOvr>
    <a:masterClrMapping/>
  </p:clrMapOvr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43FC4-6036-44EE-8012-FBF79C03E37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539934"/>
      </p:ext>
    </p:extLst>
  </p:cSld>
  <p:clrMapOvr>
    <a:masterClrMapping/>
  </p:clrMapOvr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516223"/>
      </p:ext>
    </p:extLst>
  </p:cSld>
  <p:clrMapOvr>
    <a:masterClrMapping/>
  </p:clrMapOvr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6000"/>
      </p:ext>
    </p:extLst>
  </p:cSld>
  <p:clrMapOvr>
    <a:masterClrMapping/>
  </p:clrMapOvr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E84BC4-B8B8-4946-AE0E-F3E2994BC21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0091717"/>
      </p:ext>
    </p:extLst>
  </p:cSld>
  <p:clrMapOvr>
    <a:masterClrMapping/>
  </p:clrMapOvr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1BCA7-4E22-4629-9B08-3E206518584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8203058"/>
      </p:ext>
    </p:extLst>
  </p:cSld>
  <p:clrMapOvr>
    <a:masterClrMapping/>
  </p:clrMapOvr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12EF2-7488-4316-BC9E-A1A3C926B13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8977562"/>
      </p:ext>
    </p:extLst>
  </p:cSld>
  <p:clrMapOvr>
    <a:masterClrMapping/>
  </p:clrMapOvr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BADB09-C33F-4834-A80A-97DE3970034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960670"/>
      </p:ext>
    </p:extLst>
  </p:cSld>
  <p:clrMapOvr>
    <a:masterClrMapping/>
  </p:clrMapOvr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76F47B-A0A0-4627-A839-04F2A43B31F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51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82D6A-F62B-41D8-A90E-2CB4A3DC7EC2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5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829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1415"/>
      </p:ext>
    </p:extLst>
  </p:cSld>
  <p:clrMapOvr>
    <a:masterClrMapping/>
  </p:clrMapOvr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29A9D-BFD4-426A-8CF0-4038C6655B7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0538091"/>
      </p:ext>
    </p:extLst>
  </p:cSld>
  <p:clrMapOvr>
    <a:masterClrMapping/>
  </p:clrMapOvr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28CEC-5F27-4BDC-9CC7-076424689EF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1874695"/>
      </p:ext>
    </p:extLst>
  </p:cSld>
  <p:clrMapOvr>
    <a:masterClrMapping/>
  </p:clrMapOvr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C7761A-78FF-446B-A88F-0119E264FED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028253"/>
      </p:ext>
    </p:extLst>
  </p:cSld>
  <p:clrMapOvr>
    <a:masterClrMapping/>
  </p:clrMapOvr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1C18B-86ED-4D23-8CB5-830B76B3B1B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3597809"/>
      </p:ext>
    </p:extLst>
  </p:cSld>
  <p:clrMapOvr>
    <a:masterClrMapping/>
  </p:clrMapOvr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1C98E-C00A-426F-8CFF-B10CEC483D9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465274"/>
      </p:ext>
    </p:extLst>
  </p:cSld>
  <p:clrMapOvr>
    <a:masterClrMapping/>
  </p:clrMapOvr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E0B95-2E2D-44A4-8274-5C7CEB119BA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2552495"/>
      </p:ext>
    </p:extLst>
  </p:cSld>
  <p:clrMapOvr>
    <a:masterClrMapping/>
  </p:clrMapOvr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5190C1-FD85-4280-89B3-9E47CDE2AE9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6465810"/>
      </p:ext>
    </p:extLst>
  </p:cSld>
  <p:clrMapOvr>
    <a:masterClrMapping/>
  </p:clrMapOvr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F7731-C6D8-4231-9A9E-B4BE816D672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2648158"/>
      </p:ext>
    </p:extLst>
  </p:cSld>
  <p:clrMapOvr>
    <a:masterClrMapping/>
  </p:clrMapOvr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4D5A6-5064-4B35-ABAC-7909F7E9B0B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7204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21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45230-0D0A-4047-A43B-13F3CEE201E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5870049"/>
      </p:ext>
    </p:extLst>
  </p:cSld>
  <p:clrMapOvr>
    <a:masterClrMapping/>
  </p:clrMapOvr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0FD23-E6E1-43D6-B4A9-3818AB97649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691164"/>
      </p:ext>
    </p:extLst>
  </p:cSld>
  <p:clrMapOvr>
    <a:masterClrMapping/>
  </p:clrMapOvr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506B7-CF59-465B-9BA7-2BD3C82C859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9816570"/>
      </p:ext>
    </p:extLst>
  </p:cSld>
  <p:clrMapOvr>
    <a:masterClrMapping/>
  </p:clrMapOvr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908AE7-C8EA-48FA-A3B2-11B54BA3D72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3706424"/>
      </p:ext>
    </p:extLst>
  </p:cSld>
  <p:clrMapOvr>
    <a:masterClrMapping/>
  </p:clrMapOvr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F7ED4-D7F9-481B-AE46-6EE84D702F7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7537746"/>
      </p:ext>
    </p:extLst>
  </p:cSld>
  <p:clrMapOvr>
    <a:masterClrMapping/>
  </p:clrMapOvr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2C503-7D6B-403D-B728-8893164A0E2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553029"/>
      </p:ext>
    </p:extLst>
  </p:cSld>
  <p:clrMapOvr>
    <a:masterClrMapping/>
  </p:clrMapOvr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62B43A-BDA7-43B4-B4FC-F73A41209A0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1819017"/>
      </p:ext>
    </p:extLst>
  </p:cSld>
  <p:clrMapOvr>
    <a:masterClrMapping/>
  </p:clrMapOvr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3907F-079F-42A8-8E94-8192F06150B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614428"/>
      </p:ext>
    </p:extLst>
  </p:cSld>
  <p:clrMapOvr>
    <a:masterClrMapping/>
  </p:clrMapOvr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58F91-6085-440A-8F74-A4022E4FBC5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3482289"/>
      </p:ext>
    </p:extLst>
  </p:cSld>
  <p:clrMapOvr>
    <a:masterClrMapping/>
  </p:clrMapOvr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549950-9537-4BE3-9B67-BF0684A0DC4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2812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4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49019-5D27-4729-8992-80A3DCD9F0A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4583617"/>
      </p:ext>
    </p:extLst>
  </p:cSld>
  <p:clrMapOvr>
    <a:masterClrMapping/>
  </p:clrMapOvr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A0069-8A42-4B22-A031-004C172F7A0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7327636"/>
      </p:ext>
    </p:extLst>
  </p:cSld>
  <p:clrMapOvr>
    <a:masterClrMapping/>
  </p:clrMapOvr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90152"/>
      </p:ext>
    </p:extLst>
  </p:cSld>
  <p:clrMapOvr>
    <a:masterClrMapping/>
  </p:clrMapOvr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CD0A95-A8D3-4325-81C5-38C5F4330E1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3633835"/>
      </p:ext>
    </p:extLst>
  </p:cSld>
  <p:clrMapOvr>
    <a:masterClrMapping/>
  </p:clrMapOvr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520BE-2054-4AB0-A07A-D10E04E6A53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5329354"/>
      </p:ext>
    </p:extLst>
  </p:cSld>
  <p:clrMapOvr>
    <a:masterClrMapping/>
  </p:clrMapOvr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DD90B-206A-4CC6-9D14-14CB59B5836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6109078"/>
      </p:ext>
    </p:extLst>
  </p:cSld>
  <p:clrMapOvr>
    <a:masterClrMapping/>
  </p:clrMapOvr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2996F-A87F-4AF1-8BB8-F3BA630C502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2319317"/>
      </p:ext>
    </p:extLst>
  </p:cSld>
  <p:clrMapOvr>
    <a:masterClrMapping/>
  </p:clrMapOvr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B27EB-7F46-4C83-814F-C2DBDD3C573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6907644"/>
      </p:ext>
    </p:extLst>
  </p:cSld>
  <p:clrMapOvr>
    <a:masterClrMapping/>
  </p:clrMapOvr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C020E-2F25-4933-9DFD-E0E49A82A00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3891946"/>
      </p:ext>
    </p:extLst>
  </p:cSld>
  <p:clrMapOvr>
    <a:masterClrMapping/>
  </p:clrMapOvr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18FD0D-093C-4E44-BCC2-62CEB494095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58414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169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3161F4-F9B7-431A-AB39-393CE0DDE79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6238386"/>
      </p:ext>
    </p:extLst>
  </p:cSld>
  <p:clrMapOvr>
    <a:masterClrMapping/>
  </p:clrMapOvr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688CEC-8628-4915-9FA6-A6484790079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4477148"/>
      </p:ext>
    </p:extLst>
  </p:cSld>
  <p:clrMapOvr>
    <a:masterClrMapping/>
  </p:clrMapOvr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5C783-F40B-4102-A0C2-E82C63721F9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2490425"/>
      </p:ext>
    </p:extLst>
  </p:cSld>
  <p:clrMapOvr>
    <a:masterClrMapping/>
  </p:clrMapOvr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791294"/>
      </p:ext>
    </p:extLst>
  </p:cSld>
  <p:clrMapOvr>
    <a:masterClrMapping/>
  </p:clrMapOvr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34598"/>
      </p:ext>
    </p:extLst>
  </p:cSld>
  <p:clrMapOvr>
    <a:masterClrMapping/>
  </p:clrMapOvr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0073"/>
      </p:ext>
    </p:extLst>
  </p:cSld>
  <p:clrMapOvr>
    <a:masterClrMapping/>
  </p:clrMapOvr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552470"/>
      </p:ext>
    </p:extLst>
  </p:cSld>
  <p:clrMapOvr>
    <a:masterClrMapping/>
  </p:clrMapOvr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9BDFAA-184A-4242-8C47-915F8A05263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7534299"/>
      </p:ext>
    </p:extLst>
  </p:cSld>
  <p:clrMapOvr>
    <a:masterClrMapping/>
  </p:clrMapOvr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319C25-CF9A-4210-83F1-26111B7C474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8080896"/>
      </p:ext>
    </p:extLst>
  </p:cSld>
  <p:clrMapOvr>
    <a:masterClrMapping/>
  </p:clrMapOvr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7221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1482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0330"/>
      </p:ext>
    </p:extLst>
  </p:cSld>
  <p:clrMapOvr>
    <a:masterClrMapping/>
  </p:clrMapOvr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71C0A460-9BA0-44ED-B9F0-6C6FE4BC6A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4761807"/>
      </p:ext>
    </p:extLst>
  </p:cSld>
  <p:clrMapOvr>
    <a:masterClrMapping/>
  </p:clrMapOvr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3ADCCFC8-E05B-4C86-84EF-F540E76F5B5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3646458"/>
      </p:ext>
    </p:extLst>
  </p:cSld>
  <p:clrMapOvr>
    <a:masterClrMapping/>
  </p:clrMapOvr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982F7119-C344-40EA-9FC7-F2BAA3F404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3672420"/>
      </p:ext>
    </p:extLst>
  </p:cSld>
  <p:clrMapOvr>
    <a:masterClrMapping/>
  </p:clrMapOvr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37F2E3C0-B654-47D8-902C-3DD5872A64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3752697"/>
      </p:ext>
    </p:extLst>
  </p:cSld>
  <p:clrMapOvr>
    <a:masterClrMapping/>
  </p:clrMapOvr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133E6611-725D-4BC9-8F5E-C98FD60502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0873971"/>
      </p:ext>
    </p:extLst>
  </p:cSld>
  <p:clrMapOvr>
    <a:masterClrMapping/>
  </p:clrMapOvr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E2392490-8834-4A9A-A976-F0758ABEA5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9021262"/>
      </p:ext>
    </p:extLst>
  </p:cSld>
  <p:clrMapOvr>
    <a:masterClrMapping/>
  </p:clrMapOvr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52B42CBE-50F9-4346-9569-C96DB247B1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0287193"/>
      </p:ext>
    </p:extLst>
  </p:cSld>
  <p:clrMapOvr>
    <a:masterClrMapping/>
  </p:clrMapOvr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E91E0DE1-509C-4FF8-8558-F9326764A6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836257"/>
      </p:ext>
    </p:extLst>
  </p:cSld>
  <p:clrMapOvr>
    <a:masterClrMapping/>
  </p:clrMapOvr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2E7159B4-725F-461E-BDF9-C88E892233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86853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405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263A42D9-EBC1-47B3-B9DF-F12D10B94B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692403"/>
      </p:ext>
    </p:extLst>
  </p:cSld>
  <p:clrMapOvr>
    <a:masterClrMapping/>
  </p:clrMapOvr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625004"/>
      </p:ext>
    </p:extLst>
  </p:cSld>
  <p:clrMapOvr>
    <a:masterClrMapping/>
  </p:clrMapOvr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03415"/>
      </p:ext>
    </p:extLst>
  </p:cSld>
  <p:clrMapOvr>
    <a:masterClrMapping/>
  </p:clrMapOvr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964664"/>
      </p:ext>
    </p:extLst>
  </p:cSld>
  <p:clrMapOvr>
    <a:masterClrMapping/>
  </p:clrMapOvr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620745"/>
      </p:ext>
    </p:extLst>
  </p:cSld>
  <p:clrMapOvr>
    <a:masterClrMapping/>
  </p:clrMapOvr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607BC-9CCE-4D82-B40E-6536FBAE09F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8213986"/>
      </p:ext>
    </p:extLst>
  </p:cSld>
  <p:clrMapOvr>
    <a:masterClrMapping/>
  </p:clrMapOvr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EC8A2-485F-4CCA-9C7D-18E014B3218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1960037"/>
      </p:ext>
    </p:extLst>
  </p:cSld>
  <p:clrMapOvr>
    <a:masterClrMapping/>
  </p:clrMapOvr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848966"/>
      </p:ext>
    </p:extLst>
  </p:cSld>
  <p:clrMapOvr>
    <a:masterClrMapping/>
  </p:clrMapOvr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65910"/>
      </p:ext>
    </p:extLst>
  </p:cSld>
  <p:clrMapOvr>
    <a:masterClrMapping/>
  </p:clrMapOvr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379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008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90058"/>
      </p:ext>
    </p:extLst>
  </p:cSld>
  <p:clrMapOvr>
    <a:masterClrMapping/>
  </p:clrMapOvr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642883"/>
      </p:ext>
    </p:extLst>
  </p:cSld>
  <p:clrMapOvr>
    <a:masterClrMapping/>
  </p:clrMapOvr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621299"/>
      </p:ext>
    </p:extLst>
  </p:cSld>
  <p:clrMapOvr>
    <a:masterClrMapping/>
  </p:clrMapOvr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ECF59-4F0E-47DD-8A0E-078EB8AB125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4743969"/>
      </p:ext>
    </p:extLst>
  </p:cSld>
  <p:clrMapOvr>
    <a:masterClrMapping/>
  </p:clrMapOvr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2838C-42B1-46D7-B375-A4A35212449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8469660"/>
      </p:ext>
    </p:extLst>
  </p:cSld>
  <p:clrMapOvr>
    <a:masterClrMapping/>
  </p:clrMapOvr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005163"/>
      </p:ext>
    </p:extLst>
  </p:cSld>
  <p:clrMapOvr>
    <a:masterClrMapping/>
  </p:clrMapOvr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39807"/>
      </p:ext>
    </p:extLst>
  </p:cSld>
  <p:clrMapOvr>
    <a:masterClrMapping/>
  </p:clrMapOvr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107104"/>
      </p:ext>
    </p:extLst>
  </p:cSld>
  <p:clrMapOvr>
    <a:masterClrMapping/>
  </p:clrMapOvr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627"/>
      </p:ext>
    </p:extLst>
  </p:cSld>
  <p:clrMapOvr>
    <a:masterClrMapping/>
  </p:clrMapOvr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1744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25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867795"/>
      </p:ext>
    </p:extLst>
  </p:cSld>
  <p:clrMapOvr>
    <a:masterClrMapping/>
  </p:clrMapOvr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2DA256-1C2D-4B6C-8F0C-6A5F90720A1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9647621"/>
      </p:ext>
    </p:extLst>
  </p:cSld>
  <p:clrMapOvr>
    <a:masterClrMapping/>
  </p:clrMapOvr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481C9-14C2-456D-9AC1-91DEAD5A8B7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1877293"/>
      </p:ext>
    </p:extLst>
  </p:cSld>
  <p:clrMapOvr>
    <a:masterClrMapping/>
  </p:clrMapOvr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586605"/>
      </p:ext>
    </p:extLst>
  </p:cSld>
  <p:clrMapOvr>
    <a:masterClrMapping/>
  </p:clrMapOvr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6416"/>
      </p:ext>
    </p:extLst>
  </p:cSld>
  <p:clrMapOvr>
    <a:masterClrMapping/>
  </p:clrMapOvr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656395"/>
      </p:ext>
    </p:extLst>
  </p:cSld>
  <p:clrMapOvr>
    <a:masterClrMapping/>
  </p:clrMapOvr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26489"/>
      </p:ext>
    </p:extLst>
  </p:cSld>
  <p:clrMapOvr>
    <a:masterClrMapping/>
  </p:clrMapOvr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670861"/>
      </p:ext>
    </p:extLst>
  </p:cSld>
  <p:clrMapOvr>
    <a:masterClrMapping/>
  </p:clrMapOvr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49339"/>
      </p:ext>
    </p:extLst>
  </p:cSld>
  <p:clrMapOvr>
    <a:masterClrMapping/>
  </p:clrMapOvr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2A8C-BB60-477F-BD7D-E37B5B241B7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0925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498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25F87-DD79-424A-B426-D7CD7ECFB46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8327953"/>
      </p:ext>
    </p:extLst>
  </p:cSld>
  <p:clrMapOvr>
    <a:masterClrMapping/>
  </p:clrMapOvr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692619"/>
      </p:ext>
    </p:extLst>
  </p:cSld>
  <p:clrMapOvr>
    <a:masterClrMapping/>
  </p:clrMapOvr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9955"/>
      </p:ext>
    </p:extLst>
  </p:cSld>
  <p:clrMapOvr>
    <a:masterClrMapping/>
  </p:clrMapOvr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175155"/>
      </p:ext>
    </p:extLst>
  </p:cSld>
  <p:clrMapOvr>
    <a:masterClrMapping/>
  </p:clrMapOvr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8127"/>
      </p:ext>
    </p:extLst>
  </p:cSld>
  <p:clrMapOvr>
    <a:masterClrMapping/>
  </p:clrMapOvr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04579"/>
      </p:ext>
    </p:extLst>
  </p:cSld>
  <p:clrMapOvr>
    <a:masterClrMapping/>
  </p:clrMapOvr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344250"/>
      </p:ext>
    </p:extLst>
  </p:cSld>
  <p:clrMapOvr>
    <a:masterClrMapping/>
  </p:clrMapOvr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C4BAB3-83A2-4B0D-B639-F0C68D8E114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9047541"/>
      </p:ext>
    </p:extLst>
  </p:cSld>
  <p:clrMapOvr>
    <a:masterClrMapping/>
  </p:clrMapOvr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53AE0-545C-4AD6-A482-C97E1A50A69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7152253"/>
      </p:ext>
    </p:extLst>
  </p:cSld>
  <p:clrMapOvr>
    <a:masterClrMapping/>
  </p:clrMapOvr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5067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484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4634"/>
      </p:ext>
    </p:extLst>
  </p:cSld>
  <p:clrMapOvr>
    <a:masterClrMapping/>
  </p:clrMapOvr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47654"/>
      </p:ext>
    </p:extLst>
  </p:cSld>
  <p:clrMapOvr>
    <a:masterClrMapping/>
  </p:clrMapOvr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77018"/>
      </p:ext>
    </p:extLst>
  </p:cSld>
  <p:clrMapOvr>
    <a:masterClrMapping/>
  </p:clrMapOvr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712034"/>
      </p:ext>
    </p:extLst>
  </p:cSld>
  <p:clrMapOvr>
    <a:masterClrMapping/>
  </p:clrMapOvr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646266"/>
      </p:ext>
    </p:extLst>
  </p:cSld>
  <p:clrMapOvr>
    <a:masterClrMapping/>
  </p:clrMapOvr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E9E458-16EE-4A23-BE99-35F165309FC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67392"/>
      </p:ext>
    </p:extLst>
  </p:cSld>
  <p:clrMapOvr>
    <a:masterClrMapping/>
  </p:clrMapOvr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ABC558-2548-4FEC-8B78-AA45CAB8FE6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910002"/>
      </p:ext>
    </p:extLst>
  </p:cSld>
  <p:clrMapOvr>
    <a:masterClrMapping/>
  </p:clrMapOvr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282717"/>
      </p:ext>
    </p:extLst>
  </p:cSld>
  <p:clrMapOvr>
    <a:masterClrMapping/>
  </p:clrMapOvr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4836"/>
      </p:ext>
    </p:extLst>
  </p:cSld>
  <p:clrMapOvr>
    <a:masterClrMapping/>
  </p:clrMapOvr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73F29E3C-7714-497F-90EC-D82B3E19E2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8673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50EE8-2C56-49F1-82F4-DEFCDA777543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68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9B181D23-3956-42B8-A385-6C44045617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654308"/>
      </p:ext>
    </p:extLst>
  </p:cSld>
  <p:clrMapOvr>
    <a:masterClrMapping/>
  </p:clrMapOvr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C3788DC9-412D-4746-A19A-558BBB0A2D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5619008"/>
      </p:ext>
    </p:extLst>
  </p:cSld>
  <p:clrMapOvr>
    <a:masterClrMapping/>
  </p:clrMapOvr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40024D3B-613C-4E1C-9AC0-DDE839995F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5004278"/>
      </p:ext>
    </p:extLst>
  </p:cSld>
  <p:clrMapOvr>
    <a:masterClrMapping/>
  </p:clrMapOvr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A0202417-16D3-42DB-A10C-6FB33EEEFC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60985"/>
      </p:ext>
    </p:extLst>
  </p:cSld>
  <p:clrMapOvr>
    <a:masterClrMapping/>
  </p:clrMapOvr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8FE2731D-880A-4300-A949-D77E6C06581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2908980"/>
      </p:ext>
    </p:extLst>
  </p:cSld>
  <p:clrMapOvr>
    <a:masterClrMapping/>
  </p:clrMapOvr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DA067B1E-8447-4DBE-A34D-D58F794CBE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8551067"/>
      </p:ext>
    </p:extLst>
  </p:cSld>
  <p:clrMapOvr>
    <a:masterClrMapping/>
  </p:clrMapOvr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7908A482-98B7-4EC1-B331-D9FE36461C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6263992"/>
      </p:ext>
    </p:extLst>
  </p:cSld>
  <p:clrMapOvr>
    <a:masterClrMapping/>
  </p:clrMapOvr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CF9B0CA5-D424-497A-9D3F-DEA8796CFF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4166054"/>
      </p:ext>
    </p:extLst>
  </p:cSld>
  <p:clrMapOvr>
    <a:masterClrMapping/>
  </p:clrMapOvr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BA218467-F8A0-46D4-8A6C-34FDAB6424C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5469102"/>
      </p:ext>
    </p:extLst>
  </p:cSld>
  <p:clrMapOvr>
    <a:masterClrMapping/>
  </p:clrMapOvr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2801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87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70101"/>
      </p:ext>
    </p:extLst>
  </p:cSld>
  <p:clrMapOvr>
    <a:masterClrMapping/>
  </p:clrMapOvr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732133"/>
      </p:ext>
    </p:extLst>
  </p:cSld>
  <p:clrMapOvr>
    <a:masterClrMapping/>
  </p:clrMapOvr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735762"/>
      </p:ext>
    </p:extLst>
  </p:cSld>
  <p:clrMapOvr>
    <a:masterClrMapping/>
  </p:clrMapOvr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12EBB-3112-431F-85E0-2AFD47091F1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1444649"/>
      </p:ext>
    </p:extLst>
  </p:cSld>
  <p:clrMapOvr>
    <a:masterClrMapping/>
  </p:clrMapOvr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BE9CCF-5752-456A-A991-755B124B19F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4912664"/>
      </p:ext>
    </p:extLst>
  </p:cSld>
  <p:clrMapOvr>
    <a:masterClrMapping/>
  </p:clrMapOvr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226806"/>
      </p:ext>
    </p:extLst>
  </p:cSld>
  <p:clrMapOvr>
    <a:masterClrMapping/>
  </p:clrMapOvr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72843"/>
      </p:ext>
    </p:extLst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643615"/>
      </p:ext>
    </p:extLst>
  </p:cSld>
  <p:clrMapOvr>
    <a:masterClrMapping/>
  </p:clrMapOvr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05872"/>
      </p:ext>
    </p:extLst>
  </p:cSld>
  <p:clrMapOvr>
    <a:masterClrMapping/>
  </p:clrMapOvr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1084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370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394560"/>
      </p:ext>
    </p:extLst>
  </p:cSld>
  <p:clrMapOvr>
    <a:masterClrMapping/>
  </p:clrMapOvr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A9B94-2AE3-4306-B6AC-92B6C30C201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544467"/>
      </p:ext>
    </p:extLst>
  </p:cSld>
  <p:clrMapOvr>
    <a:masterClrMapping/>
  </p:clrMapOvr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786D76-F341-4B22-AC8A-350CF550469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9657396"/>
      </p:ext>
    </p:extLst>
  </p:cSld>
  <p:clrMapOvr>
    <a:masterClrMapping/>
  </p:clrMapOvr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924438"/>
      </p:ext>
    </p:extLst>
  </p:cSld>
  <p:clrMapOvr>
    <a:masterClrMapping/>
  </p:clrMapOvr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9898"/>
      </p:ext>
    </p:extLst>
  </p:cSld>
  <p:clrMapOvr>
    <a:masterClrMapping/>
  </p:clrMapOvr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512473"/>
      </p:ext>
    </p:extLst>
  </p:cSld>
  <p:clrMapOvr>
    <a:masterClrMapping/>
  </p:clrMapOvr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22360"/>
      </p:ext>
    </p:extLst>
  </p:cSld>
  <p:clrMapOvr>
    <a:masterClrMapping/>
  </p:clrMapOvr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79653"/>
      </p:ext>
    </p:extLst>
  </p:cSld>
  <p:clrMapOvr>
    <a:masterClrMapping/>
  </p:clrMapOvr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722615"/>
      </p:ext>
    </p:extLst>
  </p:cSld>
  <p:clrMapOvr>
    <a:masterClrMapping/>
  </p:clrMapOvr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C25A3-3B6B-4A5D-BA1B-F1A0A99AC99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411618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02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370BA-47A5-4A12-A127-D5C63E614A8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2599627"/>
      </p:ext>
    </p:extLst>
  </p:cSld>
  <p:clrMapOvr>
    <a:masterClrMapping/>
  </p:clrMapOvr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594711"/>
      </p:ext>
    </p:extLst>
  </p:cSld>
  <p:clrMapOvr>
    <a:masterClrMapping/>
  </p:clrMapOvr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29420"/>
      </p:ext>
    </p:extLst>
  </p:cSld>
  <p:clrMapOvr>
    <a:masterClrMapping/>
  </p:clrMapOvr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10872"/>
      </p:ext>
    </p:extLst>
  </p:cSld>
  <p:clrMapOvr>
    <a:masterClrMapping/>
  </p:clrMapOvr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7529"/>
      </p:ext>
    </p:extLst>
  </p:cSld>
  <p:clrMapOvr>
    <a:masterClrMapping/>
  </p:clrMapOvr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7518"/>
      </p:ext>
    </p:extLst>
  </p:cSld>
  <p:clrMapOvr>
    <a:masterClrMapping/>
  </p:clrMapOvr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9787"/>
      </p:ext>
    </p:extLst>
  </p:cSld>
  <p:clrMapOvr>
    <a:masterClrMapping/>
  </p:clrMapOvr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B0CB07-E3BE-4EF4-AC38-226FAE77AC2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3216863"/>
      </p:ext>
    </p:extLst>
  </p:cSld>
  <p:clrMapOvr>
    <a:masterClrMapping/>
  </p:clrMapOvr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E02A66-48B3-428A-AFBE-DB7F59736F4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1294916"/>
      </p:ext>
    </p:extLst>
  </p:cSld>
  <p:clrMapOvr>
    <a:masterClrMapping/>
  </p:clrMapOvr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4798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288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7412"/>
      </p:ext>
    </p:extLst>
  </p:cSld>
  <p:clrMapOvr>
    <a:masterClrMapping/>
  </p:clrMapOvr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824590"/>
      </p:ext>
    </p:extLst>
  </p:cSld>
  <p:clrMapOvr>
    <a:masterClrMapping/>
  </p:clrMapOvr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79050"/>
      </p:ext>
    </p:extLst>
  </p:cSld>
  <p:clrMapOvr>
    <a:masterClrMapping/>
  </p:clrMapOvr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802659"/>
      </p:ext>
    </p:extLst>
  </p:cSld>
  <p:clrMapOvr>
    <a:masterClrMapping/>
  </p:clrMapOvr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64184"/>
      </p:ext>
    </p:extLst>
  </p:cSld>
  <p:clrMapOvr>
    <a:masterClrMapping/>
  </p:clrMapOvr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E27580-896F-46BB-86C1-A5F591DDB36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0762018"/>
      </p:ext>
    </p:extLst>
  </p:cSld>
  <p:clrMapOvr>
    <a:masterClrMapping/>
  </p:clrMapOvr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C46FEF-969D-4FE6-AB32-2232DB08C13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9448122"/>
      </p:ext>
    </p:extLst>
  </p:cSld>
  <p:clrMapOvr>
    <a:masterClrMapping/>
  </p:clrMapOvr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900906"/>
      </p:ext>
    </p:extLst>
  </p:cSld>
  <p:clrMapOvr>
    <a:masterClrMapping/>
  </p:clrMapOvr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94875"/>
      </p:ext>
    </p:extLst>
  </p:cSld>
  <p:clrMapOvr>
    <a:masterClrMapping/>
  </p:clrMapOvr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5022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905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9366"/>
      </p:ext>
    </p:extLst>
  </p:cSld>
  <p:clrMapOvr>
    <a:masterClrMapping/>
  </p:clrMapOvr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845066"/>
      </p:ext>
    </p:extLst>
  </p:cSld>
  <p:clrMapOvr>
    <a:masterClrMapping/>
  </p:clrMapOvr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096638"/>
      </p:ext>
    </p:extLst>
  </p:cSld>
  <p:clrMapOvr>
    <a:masterClrMapping/>
  </p:clrMapOvr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7457E0-05B2-4BD8-AD32-1690932B2DC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1586484"/>
      </p:ext>
    </p:extLst>
  </p:cSld>
  <p:clrMapOvr>
    <a:masterClrMapping/>
  </p:clrMapOvr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75847C-331F-43A0-871B-5C6221F1F4E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0826001"/>
      </p:ext>
    </p:extLst>
  </p:cSld>
  <p:clrMapOvr>
    <a:masterClrMapping/>
  </p:clrMapOvr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024188"/>
      </p:ext>
    </p:extLst>
  </p:cSld>
  <p:clrMapOvr>
    <a:masterClrMapping/>
  </p:clrMapOvr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95235"/>
      </p:ext>
    </p:extLst>
  </p:cSld>
  <p:clrMapOvr>
    <a:masterClrMapping/>
  </p:clrMapOvr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16E9E950-9FC8-4DEC-8231-23B9E526EC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1663047"/>
      </p:ext>
    </p:extLst>
  </p:cSld>
  <p:clrMapOvr>
    <a:masterClrMapping/>
  </p:clrMapOvr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B40F4141-8F70-4689-B252-A77A81F129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056681"/>
      </p:ext>
    </p:extLst>
  </p:cSld>
  <p:clrMapOvr>
    <a:masterClrMapping/>
  </p:clrMapOvr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1598B2EA-6D1C-4C86-9F78-80E6E4A75C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10130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680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109137ED-673C-471B-9B6A-1BAD6D1CD7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4466701"/>
      </p:ext>
    </p:extLst>
  </p:cSld>
  <p:clrMapOvr>
    <a:masterClrMapping/>
  </p:clrMapOvr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8507E861-B140-4E2E-A1C2-A3A9C72384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9051136"/>
      </p:ext>
    </p:extLst>
  </p:cSld>
  <p:clrMapOvr>
    <a:masterClrMapping/>
  </p:clrMapOvr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D813DED5-41EB-4F0C-B30D-167C319E07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4321743"/>
      </p:ext>
    </p:extLst>
  </p:cSld>
  <p:clrMapOvr>
    <a:masterClrMapping/>
  </p:clrMapOvr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3F662905-DF4E-43BF-94B3-59ADADCB61D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8449614"/>
      </p:ext>
    </p:extLst>
  </p:cSld>
  <p:clrMapOvr>
    <a:masterClrMapping/>
  </p:clrMapOvr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DBE4EBAC-97F4-4C64-8DF7-BA68FA6C45D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6010687"/>
      </p:ext>
    </p:extLst>
  </p:cSld>
  <p:clrMapOvr>
    <a:masterClrMapping/>
  </p:clrMapOvr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F510C641-C49D-4946-A56C-1B3F7E2C34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4910180"/>
      </p:ext>
    </p:extLst>
  </p:cSld>
  <p:clrMapOvr>
    <a:masterClrMapping/>
  </p:clrMapOvr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9A2D3F60-9250-42D4-843A-C1C1D59AC8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452366"/>
      </p:ext>
    </p:extLst>
  </p:cSld>
  <p:clrMapOvr>
    <a:masterClrMapping/>
  </p:clrMapOvr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319026"/>
      </p:ext>
    </p:extLst>
  </p:cSld>
  <p:clrMapOvr>
    <a:masterClrMapping/>
  </p:clrMapOvr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594"/>
      </p:ext>
    </p:extLst>
  </p:cSld>
  <p:clrMapOvr>
    <a:masterClrMapping/>
  </p:clrMapOvr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0645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537363"/>
      </p:ext>
    </p:extLst>
  </p:cSld>
  <p:clrMapOvr>
    <a:masterClrMapping/>
  </p:clrMapOvr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439232"/>
      </p:ext>
    </p:extLst>
  </p:cSld>
  <p:clrMapOvr>
    <a:masterClrMapping/>
  </p:clrMapOvr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444F1-5C18-4AF2-9A5B-5F808C32E2C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0290799"/>
      </p:ext>
    </p:extLst>
  </p:cSld>
  <p:clrMapOvr>
    <a:masterClrMapping/>
  </p:clrMapOvr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5B0B6-E632-4DCE-B698-78A3D35A0CD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3769530"/>
      </p:ext>
    </p:extLst>
  </p:cSld>
  <p:clrMapOvr>
    <a:masterClrMapping/>
  </p:clrMapOvr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78144"/>
      </p:ext>
    </p:extLst>
  </p:cSld>
  <p:clrMapOvr>
    <a:masterClrMapping/>
  </p:clrMapOvr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10700"/>
      </p:ext>
    </p:extLst>
  </p:cSld>
  <p:clrMapOvr>
    <a:masterClrMapping/>
  </p:clrMapOvr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871316"/>
      </p:ext>
    </p:extLst>
  </p:cSld>
  <p:clrMapOvr>
    <a:masterClrMapping/>
  </p:clrMapOvr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59368"/>
      </p:ext>
    </p:extLst>
  </p:cSld>
  <p:clrMapOvr>
    <a:masterClrMapping/>
  </p:clrMapOvr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329213"/>
      </p:ext>
    </p:extLst>
  </p:cSld>
  <p:clrMapOvr>
    <a:masterClrMapping/>
  </p:clrMapOvr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805565"/>
      </p:ext>
    </p:extLst>
  </p:cSld>
  <p:clrMapOvr>
    <a:masterClrMapping/>
  </p:clrMapOvr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2BB09-063F-4C1E-B296-008A95BD35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43393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40339"/>
      </p:ext>
    </p:extLst>
  </p:cSld>
  <p:clrMapOvr>
    <a:masterClrMapping/>
  </p:clrMapOvr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5FBBE-4236-408E-BD14-32883C343EA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5222567"/>
      </p:ext>
    </p:extLst>
  </p:cSld>
  <p:clrMapOvr>
    <a:masterClrMapping/>
  </p:clrMapOvr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222457"/>
      </p:ext>
    </p:extLst>
  </p:cSld>
  <p:clrMapOvr>
    <a:masterClrMapping/>
  </p:clrMapOvr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9528"/>
      </p:ext>
    </p:extLst>
  </p:cSld>
  <p:clrMapOvr>
    <a:masterClrMapping/>
  </p:clrMapOvr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94151"/>
      </p:ext>
    </p:extLst>
  </p:cSld>
  <p:clrMapOvr>
    <a:masterClrMapping/>
  </p:clrMapOvr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4213"/>
      </p:ext>
    </p:extLst>
  </p:cSld>
  <p:clrMapOvr>
    <a:masterClrMapping/>
  </p:clrMapOvr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298786"/>
      </p:ext>
    </p:extLst>
  </p:cSld>
  <p:clrMapOvr>
    <a:masterClrMapping/>
  </p:clrMapOvr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922753"/>
      </p:ext>
    </p:extLst>
  </p:cSld>
  <p:clrMapOvr>
    <a:masterClrMapping/>
  </p:clrMapOvr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E90FC1-75ED-40BF-B624-E4C63AFE1A6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1513100"/>
      </p:ext>
    </p:extLst>
  </p:cSld>
  <p:clrMapOvr>
    <a:masterClrMapping/>
  </p:clrMapOvr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6928F0-40F0-43C1-B0BD-F6833F566EA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876647"/>
      </p:ext>
    </p:extLst>
  </p:cSld>
  <p:clrMapOvr>
    <a:masterClrMapping/>
  </p:clrMapOvr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4805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12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44992"/>
      </p:ext>
    </p:extLst>
  </p:cSld>
  <p:clrMapOvr>
    <a:masterClrMapping/>
  </p:clrMapOvr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431890"/>
      </p:ext>
    </p:extLst>
  </p:cSld>
  <p:clrMapOvr>
    <a:masterClrMapping/>
  </p:clrMapOvr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3864"/>
      </p:ext>
    </p:extLst>
  </p:cSld>
  <p:clrMapOvr>
    <a:masterClrMapping/>
  </p:clrMapOvr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54919"/>
      </p:ext>
    </p:extLst>
  </p:cSld>
  <p:clrMapOvr>
    <a:masterClrMapping/>
  </p:clrMapOvr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006505"/>
      </p:ext>
    </p:extLst>
  </p:cSld>
  <p:clrMapOvr>
    <a:masterClrMapping/>
  </p:clrMapOvr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C4879C-CAC6-43C3-B23C-C953B0C5E0D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1946816"/>
      </p:ext>
    </p:extLst>
  </p:cSld>
  <p:clrMapOvr>
    <a:masterClrMapping/>
  </p:clrMapOvr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2C744-DD5A-45D4-9902-D14E568ED0F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276195"/>
      </p:ext>
    </p:extLst>
  </p:cSld>
  <p:clrMapOvr>
    <a:masterClrMapping/>
  </p:clrMapOvr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739030"/>
      </p:ext>
    </p:extLst>
  </p:cSld>
  <p:clrMapOvr>
    <a:masterClrMapping/>
  </p:clrMapOvr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5439"/>
      </p:ext>
    </p:extLst>
  </p:cSld>
  <p:clrMapOvr>
    <a:masterClrMapping/>
  </p:clrMapOvr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86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CFEA-28C8-49AF-8EBB-27A93352E645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937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033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86769"/>
      </p:ext>
    </p:extLst>
  </p:cSld>
  <p:clrMapOvr>
    <a:masterClrMapping/>
  </p:clrMapOvr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97809"/>
      </p:ext>
    </p:extLst>
  </p:cSld>
  <p:clrMapOvr>
    <a:masterClrMapping/>
  </p:clrMapOvr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870513"/>
      </p:ext>
    </p:extLst>
  </p:cSld>
  <p:clrMapOvr>
    <a:masterClrMapping/>
  </p:clrMapOvr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1CB9B-9023-4C29-BA16-B1948D42996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3308893"/>
      </p:ext>
    </p:extLst>
  </p:cSld>
  <p:clrMapOvr>
    <a:masterClrMapping/>
  </p:clrMapOvr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F36F2-B6BC-487A-AEBF-DA56E8B22F6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6133584"/>
      </p:ext>
    </p:extLst>
  </p:cSld>
  <p:clrMapOvr>
    <a:masterClrMapping/>
  </p:clrMapOvr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461601"/>
      </p:ext>
    </p:extLst>
  </p:cSld>
  <p:clrMapOvr>
    <a:masterClrMapping/>
  </p:clrMapOvr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99821"/>
      </p:ext>
    </p:extLst>
  </p:cSld>
  <p:clrMapOvr>
    <a:masterClrMapping/>
  </p:clrMapOvr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825624"/>
      </p:ext>
    </p:extLst>
  </p:cSld>
  <p:clrMapOvr>
    <a:masterClrMapping/>
  </p:clrMapOvr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1338"/>
      </p:ext>
    </p:extLst>
  </p:cSld>
  <p:clrMapOvr>
    <a:masterClrMapping/>
  </p:clrMapOvr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1939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8174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80099"/>
      </p:ext>
    </p:extLst>
  </p:cSld>
  <p:clrMapOvr>
    <a:masterClrMapping/>
  </p:clrMapOvr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A2A25B-3874-4BF3-84E5-DA511743FD2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4009920"/>
      </p:ext>
    </p:extLst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C29BE5-F2AB-4F4C-9CB2-A552303097E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7902536"/>
      </p:ext>
    </p:extLst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435339"/>
      </p:ext>
    </p:extLst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74829"/>
      </p:ext>
    </p:extLst>
  </p:cSld>
  <p:clrMapOvr>
    <a:masterClrMapping/>
  </p:clrMapOvr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27F55E9D-34BC-4594-896E-7E0C347838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9366163"/>
      </p:ext>
    </p:extLst>
  </p:cSld>
  <p:clrMapOvr>
    <a:masterClrMapping/>
  </p:clrMapOvr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5BE563CF-6B27-475A-A1E9-389D28DC89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7655020"/>
      </p:ext>
    </p:extLst>
  </p:cSld>
  <p:clrMapOvr>
    <a:masterClrMapping/>
  </p:clrMapOvr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6E0AF5AA-6CF2-405C-AA70-99E31274EA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1507942"/>
      </p:ext>
    </p:extLst>
  </p:cSld>
  <p:clrMapOvr>
    <a:masterClrMapping/>
  </p:clrMapOvr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046CD7AB-6954-44DD-960C-8BCF192EDB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9816597"/>
      </p:ext>
    </p:extLst>
  </p:cSld>
  <p:clrMapOvr>
    <a:masterClrMapping/>
  </p:clrMapOvr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0D74E837-D378-432F-8679-A9F9890156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16661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085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A6114D7B-E0DB-4C82-BD09-634408BDF6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1181773"/>
      </p:ext>
    </p:extLst>
  </p:cSld>
  <p:clrMapOvr>
    <a:masterClrMapping/>
  </p:clrMapOvr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BDB31EA3-69EE-4518-A48D-ED6970764D0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2541299"/>
      </p:ext>
    </p:extLst>
  </p:cSld>
  <p:clrMapOvr>
    <a:masterClrMapping/>
  </p:clrMapOvr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C34F1163-44ED-4AE8-82C1-F5A26396536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7809501"/>
      </p:ext>
    </p:extLst>
  </p:cSld>
  <p:clrMapOvr>
    <a:masterClrMapping/>
  </p:clrMapOvr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F9D73BD5-5FB0-4AFF-8B12-C6F3D2FAB7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8159180"/>
      </p:ext>
    </p:extLst>
  </p:cSld>
  <p:clrMapOvr>
    <a:masterClrMapping/>
  </p:clrMapOvr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319549FB-8124-4FD0-92B5-A318DD4BA2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4415281"/>
      </p:ext>
    </p:extLst>
  </p:cSld>
  <p:clrMapOvr>
    <a:masterClrMapping/>
  </p:clrMapOvr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668154"/>
      </p:ext>
    </p:extLst>
  </p:cSld>
  <p:clrMapOvr>
    <a:masterClrMapping/>
  </p:clrMapOvr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8224"/>
      </p:ext>
    </p:extLst>
  </p:cSld>
  <p:clrMapOvr>
    <a:masterClrMapping/>
  </p:clrMapOvr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048737"/>
      </p:ext>
    </p:extLst>
  </p:cSld>
  <p:clrMapOvr>
    <a:masterClrMapping/>
  </p:clrMapOvr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611084"/>
      </p:ext>
    </p:extLst>
  </p:cSld>
  <p:clrMapOvr>
    <a:masterClrMapping/>
  </p:clrMapOvr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782E8-442A-457B-8E65-55EEA714543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76595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966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CF2B5-C27A-4FCD-B3F9-3EB887DC98F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9597547"/>
      </p:ext>
    </p:extLst>
  </p:cSld>
  <p:clrMapOvr>
    <a:masterClrMapping/>
  </p:clrMapOvr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900943"/>
      </p:ext>
    </p:extLst>
  </p:cSld>
  <p:clrMapOvr>
    <a:masterClrMapping/>
  </p:clrMapOvr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73082"/>
      </p:ext>
    </p:extLst>
  </p:cSld>
  <p:clrMapOvr>
    <a:masterClrMapping/>
  </p:clrMapOvr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264922"/>
      </p:ext>
    </p:extLst>
  </p:cSld>
  <p:clrMapOvr>
    <a:masterClrMapping/>
  </p:clrMapOvr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52637"/>
      </p:ext>
    </p:extLst>
  </p:cSld>
  <p:clrMapOvr>
    <a:masterClrMapping/>
  </p:clrMapOvr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954959"/>
      </p:ext>
    </p:extLst>
  </p:cSld>
  <p:clrMapOvr>
    <a:masterClrMapping/>
  </p:clrMapOvr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721149"/>
      </p:ext>
    </p:extLst>
  </p:cSld>
  <p:clrMapOvr>
    <a:masterClrMapping/>
  </p:clrMapOvr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17009C-1BBF-4524-9760-7FD5B7646D1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1229231"/>
      </p:ext>
    </p:extLst>
  </p:cSld>
  <p:clrMapOvr>
    <a:masterClrMapping/>
  </p:clrMapOvr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4E60F0-541B-487F-AD02-2205E39FB3A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0798946"/>
      </p:ext>
    </p:extLst>
  </p:cSld>
  <p:clrMapOvr>
    <a:masterClrMapping/>
  </p:clrMapOvr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7727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390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1372"/>
      </p:ext>
    </p:extLst>
  </p:cSld>
  <p:clrMapOvr>
    <a:masterClrMapping/>
  </p:clrMapOvr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20550"/>
      </p:ext>
    </p:extLst>
  </p:cSld>
  <p:clrMapOvr>
    <a:masterClrMapping/>
  </p:clrMapOvr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18380"/>
      </p:ext>
    </p:extLst>
  </p:cSld>
  <p:clrMapOvr>
    <a:masterClrMapping/>
  </p:clrMapOvr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251462"/>
      </p:ext>
    </p:extLst>
  </p:cSld>
  <p:clrMapOvr>
    <a:masterClrMapping/>
  </p:clrMapOvr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63549"/>
      </p:ext>
    </p:extLst>
  </p:cSld>
  <p:clrMapOvr>
    <a:masterClrMapping/>
  </p:clrMapOvr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3AB08F-87B4-4D1A-990A-7C9F5316207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0117256"/>
      </p:ext>
    </p:extLst>
  </p:cSld>
  <p:clrMapOvr>
    <a:masterClrMapping/>
  </p:clrMapOvr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B29089-3B17-425B-8AF1-9BB5FB2ED02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6065648"/>
      </p:ext>
    </p:extLst>
  </p:cSld>
  <p:clrMapOvr>
    <a:masterClrMapping/>
  </p:clrMapOvr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97969"/>
      </p:ext>
    </p:extLst>
  </p:cSld>
  <p:clrMapOvr>
    <a:masterClrMapping/>
  </p:clrMapOvr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11421"/>
      </p:ext>
    </p:extLst>
  </p:cSld>
  <p:clrMapOvr>
    <a:masterClrMapping/>
  </p:clrMapOvr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3491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25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52904"/>
      </p:ext>
    </p:extLst>
  </p:cSld>
  <p:clrMapOvr>
    <a:masterClrMapping/>
  </p:clrMapOvr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316374"/>
      </p:ext>
    </p:extLst>
  </p:cSld>
  <p:clrMapOvr>
    <a:masterClrMapping/>
  </p:clrMapOvr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965716"/>
      </p:ext>
    </p:extLst>
  </p:cSld>
  <p:clrMapOvr>
    <a:masterClrMapping/>
  </p:clrMapOvr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349BF-0B30-4FAF-A99C-F042D152C3D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24833"/>
      </p:ext>
    </p:extLst>
  </p:cSld>
  <p:clrMapOvr>
    <a:masterClrMapping/>
  </p:clrMapOvr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477CE8-C69F-42AF-A546-964A361BF57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0326341"/>
      </p:ext>
    </p:extLst>
  </p:cSld>
  <p:clrMapOvr>
    <a:masterClrMapping/>
  </p:clrMapOvr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828440"/>
      </p:ext>
    </p:extLst>
  </p:cSld>
  <p:clrMapOvr>
    <a:masterClrMapping/>
  </p:clrMapOvr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02301"/>
      </p:ext>
    </p:extLst>
  </p:cSld>
  <p:clrMapOvr>
    <a:masterClrMapping/>
  </p:clrMapOvr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712067"/>
      </p:ext>
    </p:extLst>
  </p:cSld>
  <p:clrMapOvr>
    <a:masterClrMapping/>
  </p:clrMapOvr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294"/>
      </p:ext>
    </p:extLst>
  </p:cSld>
  <p:clrMapOvr>
    <a:masterClrMapping/>
  </p:clrMapOvr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7719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226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714712"/>
      </p:ext>
    </p:extLst>
  </p:cSld>
  <p:clrMapOvr>
    <a:masterClrMapping/>
  </p:clrMapOvr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436B5-AD91-4C8D-B85D-760558E0752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3497335"/>
      </p:ext>
    </p:extLst>
  </p:cSld>
  <p:clrMapOvr>
    <a:masterClrMapping/>
  </p:clrMapOvr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9C14C-2850-4BAB-853C-3F994B8B560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2527771"/>
      </p:ext>
    </p:extLst>
  </p:cSld>
  <p:clrMapOvr>
    <a:masterClrMapping/>
  </p:clrMapOvr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52736"/>
      </p:ext>
    </p:extLst>
  </p:cSld>
  <p:clrMapOvr>
    <a:masterClrMapping/>
  </p:clrMapOvr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6016"/>
      </p:ext>
    </p:extLst>
  </p:cSld>
  <p:clrMapOvr>
    <a:masterClrMapping/>
  </p:clrMapOvr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DE035666-19A6-41A3-9A4F-9A4D499687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9463502"/>
      </p:ext>
    </p:extLst>
  </p:cSld>
  <p:clrMapOvr>
    <a:masterClrMapping/>
  </p:clrMapOvr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5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780C7-A38C-4B54-B830-2FAD8042AC83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3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B4A7E-ED78-412F-8421-88776F3F407D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6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F306-7B36-4295-B9B4-E7F0E12505C7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1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FBDA3-0179-480E-A073-8FA00FDF1A60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647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932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B535-5333-4791-803D-8AEB77326A34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5837"/>
      </p:ext>
    </p:extLst>
  </p:cSld>
  <p:clrMapOvr>
    <a:masterClrMapping/>
  </p:clrMapOvr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E55B-7698-46C0-A57C-0FAC876AD9A8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98819"/>
      </p:ext>
    </p:extLst>
  </p:cSld>
  <p:clrMapOvr>
    <a:masterClrMapping/>
  </p:clrMapOvr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7F70-ED16-476C-9BA1-9B55D21758FE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3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8936-338C-4396-926B-F65458541AD3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82829"/>
      </p:ext>
    </p:extLst>
  </p:cSld>
  <p:clrMapOvr>
    <a:masterClrMapping/>
  </p:clrMapOvr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E0855-6364-4FCF-BB8F-77E76013D5A5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51478"/>
      </p:ext>
    </p:extLst>
  </p:cSld>
  <p:clrMapOvr>
    <a:masterClrMapping/>
  </p:clrMapOvr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50F1C-7E51-4674-A096-2372126B41C2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21181"/>
      </p:ext>
    </p:extLst>
  </p:cSld>
  <p:clrMapOvr>
    <a:masterClrMapping/>
  </p:clrMapOvr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9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FFC98-EEC7-4AF6-9D50-69272E660A0E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55764"/>
      </p:ext>
    </p:extLst>
  </p:cSld>
  <p:clrMapOvr>
    <a:masterClrMapping/>
  </p:clrMapOvr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AB716-F57F-4861-B8AA-F86BCB0213BD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65867"/>
      </p:ext>
    </p:extLst>
  </p:cSld>
  <p:clrMapOvr>
    <a:masterClrMapping/>
  </p:clrMapOvr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FF66-58A9-489A-A87E-C8C14D325758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35553"/>
      </p:ext>
    </p:extLst>
  </p:cSld>
  <p:clrMapOvr>
    <a:masterClrMapping/>
  </p:clrMapOvr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89C1-516D-44C3-8268-15B75E85AE02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729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754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757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2620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018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816379"/>
      </p:ext>
    </p:extLst>
  </p:cSld>
  <p:clrMapOvr>
    <a:masterClrMapping/>
  </p:clrMapOvr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912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065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34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43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786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17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761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552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63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394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612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412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934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903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079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354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910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6ECF-4AC8-4FEF-97E0-5D120614D706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443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77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589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161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531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25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483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338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868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667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322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129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058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795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074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175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240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617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869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837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45859"/>
      </p:ext>
    </p:extLst>
  </p:cSld>
  <p:clrMapOvr>
    <a:masterClrMapping/>
  </p:clrMapOvr>
</p:sldLayout>
</file>

<file path=ppt/slideLayouts/slideLayout1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5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4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5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35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87790"/>
      </p:ext>
    </p:extLst>
  </p:cSld>
  <p:clrMapOvr>
    <a:masterClrMapping/>
  </p:clrMapOvr>
</p:sldLayout>
</file>

<file path=ppt/slideLayouts/slideLayout1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73036"/>
      </p:ext>
    </p:extLst>
  </p:cSld>
  <p:clrMapOvr>
    <a:masterClrMapping/>
  </p:clrMapOvr>
</p:sldLayout>
</file>

<file path=ppt/slideLayouts/slideLayout1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139302"/>
      </p:ext>
    </p:extLst>
  </p:cSld>
  <p:clrMapOvr>
    <a:masterClrMapping/>
  </p:clrMapOvr>
</p:sldLayout>
</file>

<file path=ppt/slideLayouts/slideLayout16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9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46593"/>
      </p:ext>
    </p:extLst>
  </p:cSld>
  <p:clrMapOvr>
    <a:masterClrMapping/>
  </p:clrMapOvr>
</p:sldLayout>
</file>

<file path=ppt/slideLayouts/slideLayout16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40383"/>
      </p:ext>
    </p:extLst>
  </p:cSld>
  <p:clrMapOvr>
    <a:masterClrMapping/>
  </p:clrMapOvr>
</p:sldLayout>
</file>

<file path=ppt/slideLayouts/slideLayout1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69970"/>
      </p:ext>
    </p:extLst>
  </p:cSld>
  <p:clrMapOvr>
    <a:masterClrMapping/>
  </p:clrMapOvr>
</p:sldLayout>
</file>

<file path=ppt/slideLayouts/slideLayout1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9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26355"/>
      </p:ext>
    </p:extLst>
  </p:cSld>
  <p:clrMapOvr>
    <a:masterClrMapping/>
  </p:clrMapOvr>
</p:sldLayout>
</file>

<file path=ppt/slideLayouts/slideLayout1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670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141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93351"/>
      </p:ext>
    </p:extLst>
  </p:cSld>
  <p:clrMapOvr>
    <a:masterClrMapping/>
  </p:clrMapOvr>
</p:sldLayout>
</file>

<file path=ppt/slideLayouts/slideLayout16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D69A-2154-44E0-B932-36C73B37A64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30916"/>
      </p:ext>
    </p:extLst>
  </p:cSld>
  <p:clrMapOvr>
    <a:masterClrMapping/>
  </p:clrMapOvr>
</p:sldLayout>
</file>

<file path=ppt/slideLayouts/slideLayout1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5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 userDrawn="1"/>
        </p:nvPicPr>
        <p:blipFill>
          <a:blip r:embed="rId2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635896" y="4836210"/>
            <a:ext cx="2133600" cy="273844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r>
              <a:rPr lang="en-US" altLang="zh-CN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/59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51607"/>
      </p:ext>
    </p:extLst>
  </p:cSld>
  <p:clrMapOvr>
    <a:masterClrMapping/>
  </p:clrMapOvr>
</p:sldLayout>
</file>

<file path=ppt/slideLayouts/slideLayout1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4187"/>
      </p:ext>
    </p:extLst>
  </p:cSld>
  <p:clrMapOvr>
    <a:masterClrMapping/>
  </p:clrMapOvr>
</p:sldLayout>
</file>

<file path=ppt/slideLayouts/slideLayout16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78505"/>
      </p:ext>
    </p:extLst>
  </p:cSld>
  <p:clrMapOvr>
    <a:masterClrMapping/>
  </p:clrMapOvr>
</p:sldLayout>
</file>

<file path=ppt/slideLayouts/slideLayout1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65375"/>
      </p:ext>
    </p:extLst>
  </p:cSld>
  <p:clrMapOvr>
    <a:masterClrMapping/>
  </p:clrMapOvr>
</p:sldLayout>
</file>

<file path=ppt/slideLayouts/slideLayout16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1311"/>
      </p:ext>
    </p:extLst>
  </p:cSld>
  <p:clrMapOvr>
    <a:masterClrMapping/>
  </p:clrMapOvr>
</p:sldLayout>
</file>

<file path=ppt/slideLayouts/slideLayout16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354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921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64377"/>
      </p:ext>
    </p:extLst>
  </p:cSld>
  <p:clrMapOvr>
    <a:masterClrMapping/>
  </p:clrMapOvr>
</p:sldLayout>
</file>

<file path=ppt/slideLayouts/slideLayout1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27445"/>
      </p:ext>
    </p:extLst>
  </p:cSld>
  <p:clrMapOvr>
    <a:masterClrMapping/>
  </p:clrMapOvr>
</p:sldLayout>
</file>

<file path=ppt/slideLayouts/slideLayout16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01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01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78415"/>
      </p:ext>
    </p:extLst>
  </p:cSld>
  <p:clrMapOvr>
    <a:masterClrMapping/>
  </p:clrMapOvr>
</p:sldLayout>
</file>

<file path=ppt/slideLayouts/slideLayout16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8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5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1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3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08530"/>
      </p:ext>
    </p:extLst>
  </p:cSld>
  <p:clrMapOvr>
    <a:masterClrMapping/>
  </p:clrMapOvr>
</p:sldLayout>
</file>

<file path=ppt/slideLayouts/slideLayout16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44662"/>
      </p:ext>
    </p:extLst>
  </p:cSld>
  <p:clrMapOvr>
    <a:masterClrMapping/>
  </p:clrMapOvr>
</p:sldLayout>
</file>

<file path=ppt/slideLayouts/slideLayout16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87579"/>
      </p:ext>
    </p:extLst>
  </p:cSld>
  <p:clrMapOvr>
    <a:masterClrMapping/>
  </p:clrMapOvr>
</p:sldLayout>
</file>

<file path=ppt/slideLayouts/slideLayout16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5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578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18329"/>
      </p:ext>
    </p:extLst>
  </p:cSld>
  <p:clrMapOvr>
    <a:masterClrMapping/>
  </p:clrMapOvr>
</p:sldLayout>
</file>

<file path=ppt/slideLayouts/slideLayout16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34024"/>
      </p:ext>
    </p:extLst>
  </p:cSld>
  <p:clrMapOvr>
    <a:masterClrMapping/>
  </p:clrMapOvr>
</p:sldLayout>
</file>

<file path=ppt/slideLayouts/slideLayout16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06176"/>
      </p:ext>
    </p:extLst>
  </p:cSld>
  <p:clrMapOvr>
    <a:masterClrMapping/>
  </p:clrMapOvr>
</p:sldLayout>
</file>

<file path=ppt/slideLayouts/slideLayout16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9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27987"/>
      </p:ext>
    </p:extLst>
  </p:cSld>
  <p:clrMapOvr>
    <a:masterClrMapping/>
  </p:clrMapOvr>
</p:sldLayout>
</file>

<file path=ppt/slideLayouts/slideLayout1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01607"/>
      </p:ext>
    </p:extLst>
  </p:cSld>
  <p:clrMapOvr>
    <a:masterClrMapping/>
  </p:clrMapOvr>
</p:sldLayout>
</file>

<file path=ppt/slideLayouts/slideLayout16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77404"/>
      </p:ext>
    </p:extLst>
  </p:cSld>
  <p:clrMapOvr>
    <a:masterClrMapping/>
  </p:clrMapOvr>
</p:sldLayout>
</file>

<file path=ppt/slideLayouts/slideLayout16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497"/>
      </p:ext>
    </p:extLst>
  </p:cSld>
  <p:clrMapOvr>
    <a:masterClrMapping/>
  </p:clrMapOvr>
</p:sldLayout>
</file>

<file path=ppt/slideLayouts/slideLayout1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7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834"/>
      </p:ext>
    </p:extLst>
  </p:cSld>
  <p:clrMapOvr>
    <a:masterClrMapping/>
  </p:clrMapOvr>
</p:sldLayout>
</file>

<file path=ppt/slideLayouts/slideLayout1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42289"/>
      </p:ext>
    </p:extLst>
  </p:cSld>
  <p:clrMapOvr>
    <a:masterClrMapping/>
  </p:clrMapOvr>
</p:sldLayout>
</file>

<file path=ppt/slideLayouts/slideLayout16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947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335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736511"/>
      </p:ext>
    </p:extLst>
  </p:cSld>
  <p:clrMapOvr>
    <a:masterClrMapping/>
  </p:clrMapOvr>
</p:sldLayout>
</file>

<file path=ppt/slideLayouts/slideLayout16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82249"/>
      </p:ext>
    </p:extLst>
  </p:cSld>
  <p:clrMapOvr>
    <a:masterClrMapping/>
  </p:clrMapOvr>
</p:sldLayout>
</file>

<file path=ppt/slideLayouts/slideLayout16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23818"/>
      </p:ext>
    </p:extLst>
  </p:cSld>
  <p:clrMapOvr>
    <a:masterClrMapping/>
  </p:clrMapOvr>
</p:sldLayout>
</file>

<file path=ppt/slideLayouts/slideLayout16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03142"/>
      </p:ext>
    </p:extLst>
  </p:cSld>
  <p:clrMapOvr>
    <a:masterClrMapping/>
  </p:clrMapOvr>
</p:sldLayout>
</file>

<file path=ppt/slideLayouts/slideLayout16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2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08970"/>
      </p:ext>
    </p:extLst>
  </p:cSld>
  <p:clrMapOvr>
    <a:masterClrMapping/>
  </p:clrMapOvr>
</p:sldLayout>
</file>

<file path=ppt/slideLayouts/slideLayout16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63193"/>
      </p:ext>
    </p:extLst>
  </p:cSld>
  <p:clrMapOvr>
    <a:masterClrMapping/>
  </p:clrMapOvr>
</p:sldLayout>
</file>

<file path=ppt/slideLayouts/slideLayout16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31543"/>
      </p:ext>
    </p:extLst>
  </p:cSld>
  <p:clrMapOvr>
    <a:masterClrMapping/>
  </p:clrMapOvr>
</p:sldLayout>
</file>

<file path=ppt/slideLayouts/slideLayout16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48" y="144203"/>
            <a:ext cx="2016125" cy="442555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203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13486"/>
      </p:ext>
    </p:extLst>
  </p:cSld>
  <p:clrMapOvr>
    <a:masterClrMapping/>
  </p:clrMapOvr>
</p:sldLayout>
</file>

<file path=ppt/slideLayouts/slideLayout1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203"/>
            <a:ext cx="8064500" cy="44255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91737"/>
      </p:ext>
    </p:extLst>
  </p:cSld>
  <p:clrMapOvr>
    <a:masterClrMapping/>
  </p:clrMapOvr>
</p:sldLayout>
</file>

<file path=ppt/slideLayouts/slideLayout16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579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239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74"/>
            <a:ext cx="3956050" cy="18061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74"/>
            <a:ext cx="3956050" cy="18061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55969"/>
      </p:ext>
    </p:extLst>
  </p:cSld>
  <p:clrMapOvr>
    <a:masterClrMapping/>
  </p:clrMapOvr>
</p:sldLayout>
</file>

<file path=ppt/slideLayouts/slideLayout1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5724754"/>
      </p:ext>
    </p:extLst>
  </p:cSld>
  <p:clrMapOvr>
    <a:masterClrMapping/>
  </p:clrMapOvr>
</p:sldLayout>
</file>

<file path=ppt/slideLayouts/slideLayout1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714482"/>
      </p:ext>
    </p:extLst>
  </p:cSld>
  <p:clrMapOvr>
    <a:masterClrMapping/>
  </p:clrMapOvr>
</p:sldLayout>
</file>

<file path=ppt/slideLayouts/slideLayout16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14160"/>
      </p:ext>
    </p:extLst>
  </p:cSld>
  <p:clrMapOvr>
    <a:masterClrMapping/>
  </p:clrMapOvr>
</p:sldLayout>
</file>

<file path=ppt/slideLayouts/slideLayout16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0084896"/>
      </p:ext>
    </p:extLst>
  </p:cSld>
  <p:clrMapOvr>
    <a:masterClrMapping/>
  </p:clrMapOvr>
</p:sldLayout>
</file>

<file path=ppt/slideLayouts/slideLayout1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1489076"/>
      </p:ext>
    </p:extLst>
  </p:cSld>
  <p:clrMapOvr>
    <a:masterClrMapping/>
  </p:clrMapOvr>
</p:sldLayout>
</file>

<file path=ppt/slideLayouts/slideLayout16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0846999"/>
      </p:ext>
    </p:extLst>
  </p:cSld>
  <p:clrMapOvr>
    <a:masterClrMapping/>
  </p:clrMapOvr>
</p:sldLayout>
</file>

<file path=ppt/slideLayouts/slideLayout16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0631338"/>
      </p:ext>
    </p:extLst>
  </p:cSld>
  <p:clrMapOvr>
    <a:masterClrMapping/>
  </p:clrMapOvr>
</p:sldLayout>
</file>

<file path=ppt/slideLayouts/slideLayout16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4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0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46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1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90623"/>
      </p:ext>
    </p:extLst>
  </p:cSld>
  <p:clrMapOvr>
    <a:masterClrMapping/>
  </p:clrMapOvr>
</p:sldLayout>
</file>

<file path=ppt/slideLayouts/slideLayout16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4232"/>
      </p:ext>
    </p:extLst>
  </p:cSld>
  <p:clrMapOvr>
    <a:masterClrMapping/>
  </p:clrMapOvr>
</p:sldLayout>
</file>

<file path=ppt/slideLayouts/slideLayout1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84848"/>
      </p:ext>
    </p:extLst>
  </p:cSld>
  <p:clrMapOvr>
    <a:masterClrMapping/>
  </p:clrMapOvr>
</p:sldLayout>
</file>

<file path=ppt/slideLayouts/slideLayout16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5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09019"/>
      </p:ext>
    </p:extLst>
  </p:cSld>
  <p:clrMapOvr>
    <a:masterClrMapping/>
  </p:clrMapOvr>
</p:sldLayout>
</file>

<file path=ppt/slideLayouts/slideLayout16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96591"/>
      </p:ext>
    </p:extLst>
  </p:cSld>
  <p:clrMapOvr>
    <a:masterClrMapping/>
  </p:clrMapOvr>
</p:sldLayout>
</file>

<file path=ppt/slideLayouts/slideLayout16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23521"/>
      </p:ext>
    </p:extLst>
  </p:cSld>
  <p:clrMapOvr>
    <a:masterClrMapping/>
  </p:clrMapOvr>
</p:sldLayout>
</file>

<file path=ppt/slideLayouts/slideLayout16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9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01737"/>
      </p:ext>
    </p:extLst>
  </p:cSld>
  <p:clrMapOvr>
    <a:masterClrMapping/>
  </p:clrMapOvr>
</p:sldLayout>
</file>

<file path=ppt/slideLayouts/slideLayout16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332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365391"/>
      </p:ext>
    </p:extLst>
  </p:cSld>
  <p:clrMapOvr>
    <a:masterClrMapping/>
  </p:clrMapOvr>
</p:sldLayout>
</file>

<file path=ppt/slideLayouts/slideLayout16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365939"/>
      </p:ext>
    </p:extLst>
  </p:cSld>
  <p:clrMapOvr>
    <a:masterClrMapping/>
  </p:clrMapOvr>
</p:sldLayout>
</file>

<file path=ppt/slideLayouts/slideLayout16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42607"/>
      </p:ext>
    </p:extLst>
  </p:cSld>
  <p:clrMapOvr>
    <a:masterClrMapping/>
  </p:clrMapOvr>
</p:sldLayout>
</file>

<file path=ppt/slideLayouts/slideLayout1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90A51-9BA6-4D52-938E-BF7CFAAD0B33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6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B2481-5321-418F-A4D5-E611959F9B06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4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6ABB-8606-4414-9633-A4E9AFF58F5B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75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42DA-1F2E-496D-8635-BD2812C2ECFD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97192"/>
      </p:ext>
    </p:extLst>
  </p:cSld>
  <p:clrMapOvr>
    <a:masterClrMapping/>
  </p:clrMapOvr>
</p:sldLayout>
</file>

<file path=ppt/slideLayouts/slideLayout16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57A4F-67FE-4B12-B5DC-5F53F7338639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91545"/>
      </p:ext>
    </p:extLst>
  </p:cSld>
  <p:clrMapOvr>
    <a:masterClrMapping/>
  </p:clrMapOvr>
</p:sldLayout>
</file>

<file path=ppt/slideLayouts/slideLayout16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3F126-FA43-4025-8829-7DC7F1BEE8F3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1151"/>
      </p:ext>
    </p:extLst>
  </p:cSld>
  <p:clrMapOvr>
    <a:masterClrMapping/>
  </p:clrMapOvr>
</p:sldLayout>
</file>

<file path=ppt/slideLayouts/slideLayout16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20CC9-6A38-41F0-A004-C897167D03CC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0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AEF8-FEB7-4295-8FB9-513BCEAC3F04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8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134F-03D2-49EB-AB18-9CF3EF714014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271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77910"/>
      </p:ext>
    </p:extLst>
  </p:cSld>
  <p:clrMapOvr>
    <a:masterClrMapping/>
  </p:clrMapOvr>
</p:sldLayout>
</file>

<file path=ppt/slideLayouts/slideLayout17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632C7-593E-4143-AF36-F35C195EB7EB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0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0E270-307E-4A73-A0C9-F529BDDC0E77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7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9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867F5-8871-4A92-8AD9-D79A7B511A1F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3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4FF51-53C5-48B1-9461-7ED7C08F255B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8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E1543-4CBD-4062-A538-7B195D4BFC20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9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0731-EAB0-4416-94E4-BF21C3029D6A}" type="datetime8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2021年11月16日9时13分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1/26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5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2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2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1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0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0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3125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504298"/>
      </p:ext>
    </p:extLst>
  </p:cSld>
  <p:clrMapOvr>
    <a:masterClrMapping/>
  </p:clrMapOvr>
</p:sldLayout>
</file>

<file path=ppt/slideLayouts/slideLayout17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62236"/>
      </p:ext>
    </p:extLst>
  </p:cSld>
  <p:clrMapOvr>
    <a:masterClrMapping/>
  </p:clrMapOvr>
</p:sldLayout>
</file>

<file path=ppt/slideLayouts/slideLayout17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3968" y="4904053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07954"/>
      </p:ext>
    </p:extLst>
  </p:cSld>
  <p:clrMapOvr>
    <a:masterClrMapping/>
  </p:clrMapOvr>
</p:sldLayout>
</file>

<file path=ppt/slideLayouts/slideLayout17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 i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Clinical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-235284" y="14059"/>
            <a:ext cx="115212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Version</a:t>
            </a:r>
            <a:r>
              <a:rPr lang="en-US" altLang="zh-CN" sz="1200" i="1" dirty="0" smtClean="0">
                <a:solidFill>
                  <a:srgbClr val="000000"/>
                </a:solidFill>
                <a:latin typeface="Arial"/>
              </a:rPr>
              <a:t> 1</a:t>
            </a:r>
            <a:endParaRPr lang="zh-CN" altLang="en-US" sz="1200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29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60332"/>
      </p:ext>
    </p:extLst>
  </p:cSld>
  <p:clrMapOvr>
    <a:masterClrMapping/>
  </p:clrMapOvr>
</p:sldLayout>
</file>

<file path=ppt/slideLayouts/slideLayout17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19469"/>
      </p:ext>
    </p:extLst>
  </p:cSld>
  <p:clrMapOvr>
    <a:masterClrMapping/>
  </p:clrMapOvr>
</p:sldLayout>
</file>

<file path=ppt/slideLayouts/slideLayout1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24142"/>
      </p:ext>
    </p:extLst>
  </p:cSld>
  <p:clrMapOvr>
    <a:masterClrMapping/>
  </p:clrMapOvr>
</p:sldLayout>
</file>

<file path=ppt/slideLayouts/slideLayout17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9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5790"/>
      </p:ext>
    </p:extLst>
  </p:cSld>
  <p:clrMapOvr>
    <a:masterClrMapping/>
  </p:clrMapOvr>
</p:sldLayout>
</file>

<file path=ppt/slideLayouts/slideLayout1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84539"/>
      </p:ext>
    </p:extLst>
  </p:cSld>
  <p:clrMapOvr>
    <a:masterClrMapping/>
  </p:clrMapOvr>
</p:sldLayout>
</file>

<file path=ppt/slideLayouts/slideLayout17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48914"/>
      </p:ext>
    </p:extLst>
  </p:cSld>
  <p:clrMapOvr>
    <a:masterClrMapping/>
  </p:clrMapOvr>
</p:sldLayout>
</file>

<file path=ppt/slideLayouts/slideLayout17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437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52795"/>
      </p:ext>
    </p:extLst>
  </p:cSld>
  <p:clrMapOvr>
    <a:masterClrMapping/>
  </p:clrMapOvr>
</p:sldLayout>
</file>

<file path=ppt/slideLayouts/slideLayout1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7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A7B780C7-A38C-4B54-B830-2FAD8042AC83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190933"/>
      </p:ext>
    </p:extLst>
  </p:cSld>
  <p:clrMapOvr>
    <a:masterClrMapping/>
  </p:clrMapOvr>
</p:sldLayout>
</file>

<file path=ppt/slideLayouts/slideLayout1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3CCB4A7E-ED78-412F-8421-88776F3F407D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C363C1-1A67-4BD3-9ADF-346433FA4DF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105346"/>
      </p:ext>
    </p:extLst>
  </p:cSld>
  <p:clrMapOvr>
    <a:masterClrMapping/>
  </p:clrMapOvr>
</p:sldLayout>
</file>

<file path=ppt/slideLayouts/slideLayout1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DF0BF306-7B36-4295-B9B4-E7F0E12505C7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C7CC5-AA01-493B-811B-09E0FB347C1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2681012"/>
      </p:ext>
    </p:extLst>
  </p:cSld>
  <p:clrMapOvr>
    <a:masterClrMapping/>
  </p:clrMapOvr>
</p:sldLayout>
</file>

<file path=ppt/slideLayouts/slideLayout1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744FBDA3-0179-480E-A073-8FA00FDF1A60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5D40B-D5AD-4D67-A40C-979FBEA3A51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2816617"/>
      </p:ext>
    </p:extLst>
  </p:cSld>
  <p:clrMapOvr>
    <a:masterClrMapping/>
  </p:clrMapOvr>
</p:sldLayout>
</file>

<file path=ppt/slideLayouts/slideLayout1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AEC4B535-5333-4791-803D-8AEB77326A34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260EF-B1C2-4485-862B-99B41C949FC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1092776"/>
      </p:ext>
    </p:extLst>
  </p:cSld>
  <p:clrMapOvr>
    <a:masterClrMapping/>
  </p:clrMapOvr>
</p:sldLayout>
</file>

<file path=ppt/slideLayouts/slideLayout1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D841E55B-7698-46C0-A57C-0FAC876AD9A8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3ED1F-ED79-4E18-A2D7-EB5EF02B9A1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8111139"/>
      </p:ext>
    </p:extLst>
  </p:cSld>
  <p:clrMapOvr>
    <a:masterClrMapping/>
  </p:clrMapOvr>
</p:sldLayout>
</file>

<file path=ppt/slideLayouts/slideLayout1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843D7F70-ED16-476C-9BA1-9B55D21758FE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A20C5-3963-4A20-80BD-2B70EC20E41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7893089"/>
      </p:ext>
    </p:extLst>
  </p:cSld>
  <p:clrMapOvr>
    <a:masterClrMapping/>
  </p:clrMapOvr>
</p:sldLayout>
</file>

<file path=ppt/slideLayouts/slideLayout1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633E8936-338C-4396-926B-F65458541AD3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C8D7B-CA0C-465B-81E5-CEBAC976421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7824457"/>
      </p:ext>
    </p:extLst>
  </p:cSld>
  <p:clrMapOvr>
    <a:masterClrMapping/>
  </p:clrMapOvr>
</p:sldLayout>
</file>

<file path=ppt/slideLayouts/slideLayout1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16AE0855-6364-4FCF-BB8F-77E76013D5A5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C1648-297C-467F-92CC-4215D58D3E6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343129"/>
      </p:ext>
    </p:extLst>
  </p:cSld>
  <p:clrMapOvr>
    <a:masterClrMapping/>
  </p:clrMapOvr>
</p:sldLayout>
</file>

<file path=ppt/slideLayouts/slideLayout1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5E450F1C-7E51-4674-A096-2372126B41C2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8F860-698B-4E2C-B675-D898267AC05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31976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790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9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5D2FFC98-EEC7-4AF6-9D50-69272E660A0E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138F6-912A-4331-8E24-1782C9C848A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224768"/>
      </p:ext>
    </p:extLst>
  </p:cSld>
  <p:clrMapOvr>
    <a:masterClrMapping/>
  </p:clrMapOvr>
</p:sldLayout>
</file>

<file path=ppt/slideLayouts/slideLayout17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86EAB716-F57F-4861-B8AA-F86BCB0213BD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74B76-3960-4EBC-AB80-FB16F34B704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4295555"/>
      </p:ext>
    </p:extLst>
  </p:cSld>
  <p:clrMapOvr>
    <a:masterClrMapping/>
  </p:clrMapOvr>
</p:sldLayout>
</file>

<file path=ppt/slideLayouts/slideLayout17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C38BFF66-58A9-489A-A87E-C8C14D325758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57F18-0641-4ABF-A8DC-31C6C8DEB8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799580"/>
      </p:ext>
    </p:extLst>
  </p:cSld>
  <p:clrMapOvr>
    <a:masterClrMapping/>
  </p:clrMapOvr>
</p:sldLayout>
</file>

<file path=ppt/slideLayouts/slideLayout17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DF9B89C1-516D-44C3-8268-15B75E85AE02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D02474-B1BF-4384-A5D5-5E11D7C7036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1552228"/>
      </p:ext>
    </p:extLst>
  </p:cSld>
  <p:clrMapOvr>
    <a:masterClrMapping/>
  </p:clrMapOvr>
</p:sldLayout>
</file>

<file path=ppt/slideLayouts/slideLayout17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758C-FBC5-4D4C-B268-8499AF14A5F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7309316"/>
      </p:ext>
    </p:extLst>
  </p:cSld>
  <p:clrMapOvr>
    <a:masterClrMapping/>
  </p:clrMapOvr>
</p:sldLayout>
</file>

<file path=ppt/slideLayouts/slideLayout17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742BE-4113-4A43-BD8A-4182827DA16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9673553"/>
      </p:ext>
    </p:extLst>
  </p:cSld>
  <p:clrMapOvr>
    <a:masterClrMapping/>
  </p:clrMapOvr>
</p:sldLayout>
</file>

<file path=ppt/slideLayouts/slideLayout17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7AE91-787A-435F-90B7-2DA7464BC79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8495185"/>
      </p:ext>
    </p:extLst>
  </p:cSld>
  <p:clrMapOvr>
    <a:masterClrMapping/>
  </p:clrMapOvr>
</p:sldLayout>
</file>

<file path=ppt/slideLayouts/slideLayout17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504992"/>
      </p:ext>
    </p:extLst>
  </p:cSld>
  <p:clrMapOvr>
    <a:masterClrMapping/>
  </p:clrMapOvr>
</p:sldLayout>
</file>

<file path=ppt/slideLayouts/slideLayout17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CF965-EF9A-4266-9CBD-DEC8F790EE2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8806814"/>
      </p:ext>
    </p:extLst>
  </p:cSld>
  <p:clrMapOvr>
    <a:masterClrMapping/>
  </p:clrMapOvr>
</p:sldLayout>
</file>

<file path=ppt/slideLayouts/slideLayout17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52CC-82DE-4CB4-B383-097657C9E3D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6068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783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1EC8D-0D7B-4D3C-8967-2770B41051D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9205730"/>
      </p:ext>
    </p:extLst>
  </p:cSld>
  <p:clrMapOvr>
    <a:masterClrMapping/>
  </p:clrMapOvr>
</p:sldLayout>
</file>

<file path=ppt/slideLayouts/slideLayout17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73C3E-A0C6-479F-B7BD-66109C4356A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9143437"/>
      </p:ext>
    </p:extLst>
  </p:cSld>
  <p:clrMapOvr>
    <a:masterClrMapping/>
  </p:clrMapOvr>
</p:sldLayout>
</file>

<file path=ppt/slideLayouts/slideLayout17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3291D-35B3-47DC-BE9A-582B2C6D47B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5093240"/>
      </p:ext>
    </p:extLst>
  </p:cSld>
  <p:clrMapOvr>
    <a:masterClrMapping/>
  </p:clrMapOvr>
</p:sldLayout>
</file>

<file path=ppt/slideLayouts/slideLayout17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233C5D-A971-47A5-90CF-770BE99A2A5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0787143"/>
      </p:ext>
    </p:extLst>
  </p:cSld>
  <p:clrMapOvr>
    <a:masterClrMapping/>
  </p:clrMapOvr>
</p:sldLayout>
</file>

<file path=ppt/slideLayouts/slideLayout17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8E29D-A89A-4510-B2AA-8BB1DB80DED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2851737"/>
      </p:ext>
    </p:extLst>
  </p:cSld>
  <p:clrMapOvr>
    <a:masterClrMapping/>
  </p:clrMapOvr>
</p:sldLayout>
</file>

<file path=ppt/slideLayouts/slideLayout17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F70E8-EE3C-443C-82F9-070E3C32B3B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517757"/>
      </p:ext>
    </p:extLst>
  </p:cSld>
  <p:clrMapOvr>
    <a:masterClrMapping/>
  </p:clrMapOvr>
</p:sldLayout>
</file>

<file path=ppt/slideLayouts/slideLayout17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27A49-5228-4463-BC5D-AE4E93831E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8518731"/>
      </p:ext>
    </p:extLst>
  </p:cSld>
  <p:clrMapOvr>
    <a:masterClrMapping/>
  </p:clrMapOvr>
</p:sldLayout>
</file>

<file path=ppt/slideLayouts/slideLayout17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3044C-AB63-4569-A905-5D92AF10D66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8840892"/>
      </p:ext>
    </p:extLst>
  </p:cSld>
  <p:clrMapOvr>
    <a:masterClrMapping/>
  </p:clrMapOvr>
</p:sldLayout>
</file>

<file path=ppt/slideLayouts/slideLayout17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D6C89-EE96-4339-BE5D-61F7582E433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392999"/>
      </p:ext>
    </p:extLst>
  </p:cSld>
  <p:clrMapOvr>
    <a:masterClrMapping/>
  </p:clrMapOvr>
</p:sldLayout>
</file>

<file path=ppt/slideLayouts/slideLayout17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3576E-9378-4476-BF55-12F3CF381A2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49098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478033"/>
      </p:ext>
    </p:extLst>
  </p:cSld>
  <p:clrMapOvr>
    <a:masterClrMapping/>
  </p:clrMapOvr>
</p:sldLayout>
</file>

<file path=ppt/slideLayouts/slideLayout17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8E4D2-C110-4C69-AB2D-F8DB82FC699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7983260"/>
      </p:ext>
    </p:extLst>
  </p:cSld>
  <p:clrMapOvr>
    <a:masterClrMapping/>
  </p:clrMapOvr>
</p:sldLayout>
</file>

<file path=ppt/slideLayouts/slideLayout17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E8FE20-EDE6-4655-9855-D2948B14FE6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651442"/>
      </p:ext>
    </p:extLst>
  </p:cSld>
  <p:clrMapOvr>
    <a:masterClrMapping/>
  </p:clrMapOvr>
</p:sldLayout>
</file>

<file path=ppt/slideLayouts/slideLayout17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42232A-D025-4904-8CB5-BD68921730B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5516780"/>
      </p:ext>
    </p:extLst>
  </p:cSld>
  <p:clrMapOvr>
    <a:masterClrMapping/>
  </p:clrMapOvr>
</p:sldLayout>
</file>

<file path=ppt/slideLayouts/slideLayout17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2E201-94A7-4549-A884-72E6A1A676A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2491598"/>
      </p:ext>
    </p:extLst>
  </p:cSld>
  <p:clrMapOvr>
    <a:masterClrMapping/>
  </p:clrMapOvr>
</p:sldLayout>
</file>

<file path=ppt/slideLayouts/slideLayout17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B899D5-7192-4EA9-AF76-9E1F721100F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9935257"/>
      </p:ext>
    </p:extLst>
  </p:cSld>
  <p:clrMapOvr>
    <a:masterClrMapping/>
  </p:clrMapOvr>
</p:sldLayout>
</file>

<file path=ppt/slideLayouts/slideLayout17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09A90-854E-44F5-9847-238A5C3B4D4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4879871"/>
      </p:ext>
    </p:extLst>
  </p:cSld>
  <p:clrMapOvr>
    <a:masterClrMapping/>
  </p:clrMapOvr>
</p:sldLayout>
</file>

<file path=ppt/slideLayouts/slideLayout17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970F1-A0BE-43D0-B84F-70878A1C86B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2247251"/>
      </p:ext>
    </p:extLst>
  </p:cSld>
  <p:clrMapOvr>
    <a:masterClrMapping/>
  </p:clrMapOvr>
</p:sldLayout>
</file>

<file path=ppt/slideLayouts/slideLayout17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2783E-8143-4FAD-8A69-7351D7093AF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4113379"/>
      </p:ext>
    </p:extLst>
  </p:cSld>
  <p:clrMapOvr>
    <a:masterClrMapping/>
  </p:clrMapOvr>
</p:sldLayout>
</file>

<file path=ppt/slideLayouts/slideLayout17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32F25-2C3A-40B7-8148-F56659DFED1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4521542"/>
      </p:ext>
    </p:extLst>
  </p:cSld>
  <p:clrMapOvr>
    <a:masterClrMapping/>
  </p:clrMapOvr>
</p:sldLayout>
</file>

<file path=ppt/slideLayouts/slideLayout17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5A213-3ED6-429C-A6F0-574B02B3F52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35138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0456"/>
      </p:ext>
    </p:extLst>
  </p:cSld>
  <p:clrMapOvr>
    <a:masterClrMapping/>
  </p:clrMapOvr>
</p:sldLayout>
</file>

<file path=ppt/slideLayouts/slideLayout17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FB7F62-A697-44B6-B90A-D54BDBCF4D6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1617356"/>
      </p:ext>
    </p:extLst>
  </p:cSld>
  <p:clrMapOvr>
    <a:masterClrMapping/>
  </p:clrMapOvr>
</p:sldLayout>
</file>

<file path=ppt/slideLayouts/slideLayout17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0369F-D4DA-4460-BE2D-E8BE29A8A40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0261290"/>
      </p:ext>
    </p:extLst>
  </p:cSld>
  <p:clrMapOvr>
    <a:masterClrMapping/>
  </p:clrMapOvr>
</p:sldLayout>
</file>

<file path=ppt/slideLayouts/slideLayout17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E7467-2F76-466B-937B-3539733E696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6358158"/>
      </p:ext>
    </p:extLst>
  </p:cSld>
  <p:clrMapOvr>
    <a:masterClrMapping/>
  </p:clrMapOvr>
</p:sldLayout>
</file>

<file path=ppt/slideLayouts/slideLayout1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63B992-5407-4C59-85B8-2FEFE8B51BC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6718914"/>
      </p:ext>
    </p:extLst>
  </p:cSld>
  <p:clrMapOvr>
    <a:masterClrMapping/>
  </p:clrMapOvr>
</p:sldLayout>
</file>

<file path=ppt/slideLayouts/slideLayout17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3340C-0AC0-4844-B5D1-7F7916B6C22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1115905"/>
      </p:ext>
    </p:extLst>
  </p:cSld>
  <p:clrMapOvr>
    <a:masterClrMapping/>
  </p:clrMapOvr>
</p:sldLayout>
</file>

<file path=ppt/slideLayouts/slideLayout17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3474C9-31AF-4F7E-9E78-0864D5C99A6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4753637"/>
      </p:ext>
    </p:extLst>
  </p:cSld>
  <p:clrMapOvr>
    <a:masterClrMapping/>
  </p:clrMapOvr>
</p:sldLayout>
</file>

<file path=ppt/slideLayouts/slideLayout17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221E7-E14F-466B-8D3A-DD820B80F23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0481364"/>
      </p:ext>
    </p:extLst>
  </p:cSld>
  <p:clrMapOvr>
    <a:masterClrMapping/>
  </p:clrMapOvr>
</p:sldLayout>
</file>

<file path=ppt/slideLayouts/slideLayout17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96FD5-BA72-43F9-A2FF-2EB535ED699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0456811"/>
      </p:ext>
    </p:extLst>
  </p:cSld>
  <p:clrMapOvr>
    <a:masterClrMapping/>
  </p:clrMapOvr>
</p:sldLayout>
</file>

<file path=ppt/slideLayouts/slideLayout17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33ABC-B3AA-4D73-8136-B919B59DF5B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2661640"/>
      </p:ext>
    </p:extLst>
  </p:cSld>
  <p:clrMapOvr>
    <a:masterClrMapping/>
  </p:clrMapOvr>
</p:sldLayout>
</file>

<file path=ppt/slideLayouts/slideLayout17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829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2098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548315"/>
      </p:ext>
    </p:extLst>
  </p:cSld>
  <p:clrMapOvr>
    <a:masterClrMapping/>
  </p:clrMapOvr>
</p:sldLayout>
</file>

<file path=ppt/slideLayouts/slideLayout17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56542"/>
      </p:ext>
    </p:extLst>
  </p:cSld>
  <p:clrMapOvr>
    <a:masterClrMapping/>
  </p:clrMapOvr>
</p:sldLayout>
</file>

<file path=ppt/slideLayouts/slideLayout17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731684"/>
      </p:ext>
    </p:extLst>
  </p:cSld>
  <p:clrMapOvr>
    <a:masterClrMapping/>
  </p:clrMapOvr>
</p:sldLayout>
</file>

<file path=ppt/slideLayouts/slideLayout17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185470"/>
      </p:ext>
    </p:extLst>
  </p:cSld>
  <p:clrMapOvr>
    <a:masterClrMapping/>
  </p:clrMapOvr>
</p:sldLayout>
</file>

<file path=ppt/slideLayouts/slideLayout1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931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73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319178"/>
      </p:ext>
    </p:extLst>
  </p:cSld>
  <p:clrMapOvr>
    <a:masterClrMapping/>
  </p:clrMapOvr>
</p:sldLayout>
</file>

<file path=ppt/slideLayouts/slideLayout17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5901"/>
      </p:ext>
    </p:extLst>
  </p:cSld>
  <p:clrMapOvr>
    <a:masterClrMapping/>
  </p:clrMapOvr>
</p:sldLayout>
</file>

<file path=ppt/slideLayouts/slideLayout17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604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273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746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036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662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251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12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450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403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51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615143"/>
      </p:ext>
    </p:extLst>
  </p:cSld>
  <p:clrMapOvr>
    <a:masterClrMapping/>
  </p:clrMapOvr>
</p:sldLayout>
</file>

<file path=ppt/slideLayouts/slideLayout17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70641"/>
      </p:ext>
    </p:extLst>
  </p:cSld>
  <p:clrMapOvr>
    <a:masterClrMapping/>
  </p:clrMapOvr>
</p:sldLayout>
</file>

<file path=ppt/slideLayouts/slideLayout17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2652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677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17600"/>
      </p:ext>
    </p:extLst>
  </p:cSld>
  <p:clrMapOvr>
    <a:masterClrMapping/>
  </p:clrMapOvr>
</p:sldLayout>
</file>

<file path=ppt/slideLayouts/slideLayout17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308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15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366116"/>
      </p:ext>
    </p:extLst>
  </p:cSld>
  <p:clrMapOvr>
    <a:masterClrMapping/>
  </p:clrMapOvr>
</p:sldLayout>
</file>

<file path=ppt/slideLayouts/slideLayout17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68983"/>
      </p:ext>
    </p:extLst>
  </p:cSld>
  <p:clrMapOvr>
    <a:masterClrMapping/>
  </p:clrMapOvr>
</p:sldLayout>
</file>

<file path=ppt/slideLayouts/slideLayout1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575538"/>
      </p:ext>
    </p:extLst>
  </p:cSld>
  <p:clrMapOvr>
    <a:masterClrMapping/>
  </p:clrMapOvr>
</p:sldLayout>
</file>

<file path=ppt/slideLayouts/slideLayout17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83927"/>
      </p:ext>
    </p:extLst>
  </p:cSld>
  <p:clrMapOvr>
    <a:masterClrMapping/>
  </p:clrMapOvr>
</p:sldLayout>
</file>

<file path=ppt/slideLayouts/slideLayout17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019628"/>
      </p:ext>
    </p:extLst>
  </p:cSld>
  <p:clrMapOvr>
    <a:masterClrMapping/>
  </p:clrMapOvr>
</p:sldLayout>
</file>

<file path=ppt/slideLayouts/slideLayout17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787528"/>
      </p:ext>
    </p:extLst>
  </p:cSld>
  <p:clrMapOvr>
    <a:masterClrMapping/>
  </p:clrMapOvr>
</p:sldLayout>
</file>

<file path=ppt/slideLayouts/slideLayout1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838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890DF-B2C8-4CAD-BB4E-30ECD2C8C791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9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500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65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579634"/>
      </p:ext>
    </p:extLst>
  </p:cSld>
  <p:clrMapOvr>
    <a:masterClrMapping/>
  </p:clrMapOvr>
</p:sldLayout>
</file>

<file path=ppt/slideLayouts/slideLayout18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5711"/>
      </p:ext>
    </p:extLst>
  </p:cSld>
  <p:clrMapOvr>
    <a:masterClrMapping/>
  </p:clrMapOvr>
</p:sldLayout>
</file>

<file path=ppt/slideLayouts/slideLayout18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868105"/>
      </p:ext>
    </p:extLst>
  </p:cSld>
  <p:clrMapOvr>
    <a:masterClrMapping/>
  </p:clrMapOvr>
</p:sldLayout>
</file>

<file path=ppt/slideLayouts/slideLayout18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32478"/>
      </p:ext>
    </p:extLst>
  </p:cSld>
  <p:clrMapOvr>
    <a:masterClrMapping/>
  </p:clrMapOvr>
</p:sldLayout>
</file>

<file path=ppt/slideLayouts/slideLayout18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137674"/>
      </p:ext>
    </p:extLst>
  </p:cSld>
  <p:clrMapOvr>
    <a:masterClrMapping/>
  </p:clrMapOvr>
</p:sldLayout>
</file>

<file path=ppt/slideLayouts/slideLayout18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484491"/>
      </p:ext>
    </p:extLst>
  </p:cSld>
  <p:clrMapOvr>
    <a:masterClrMapping/>
  </p:clrMapOvr>
</p:sldLayout>
</file>

<file path=ppt/slideLayouts/slideLayout1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265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379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9446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585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64242"/>
      </p:ext>
    </p:extLst>
  </p:cSld>
  <p:clrMapOvr>
    <a:masterClrMapping/>
  </p:clrMapOvr>
</p:sldLayout>
</file>

<file path=ppt/slideLayouts/slideLayout1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225469"/>
      </p:ext>
    </p:extLst>
  </p:cSld>
  <p:clrMapOvr>
    <a:masterClrMapping/>
  </p:clrMapOvr>
</p:sldLayout>
</file>

<file path=ppt/slideLayouts/slideLayout18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11806"/>
      </p:ext>
    </p:extLst>
  </p:cSld>
  <p:clrMapOvr>
    <a:masterClrMapping/>
  </p:clrMapOvr>
</p:sldLayout>
</file>

<file path=ppt/slideLayouts/slideLayout18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561486"/>
      </p:ext>
    </p:extLst>
  </p:cSld>
  <p:clrMapOvr>
    <a:masterClrMapping/>
  </p:clrMapOvr>
</p:sldLayout>
</file>

<file path=ppt/slideLayouts/slideLayout18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077076"/>
      </p:ext>
    </p:extLst>
  </p:cSld>
  <p:clrMapOvr>
    <a:masterClrMapping/>
  </p:clrMapOvr>
</p:sldLayout>
</file>

<file path=ppt/slideLayouts/slideLayout1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660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614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224091"/>
      </p:ext>
    </p:extLst>
  </p:cSld>
  <p:clrMapOvr>
    <a:masterClrMapping/>
  </p:clrMapOvr>
</p:sldLayout>
</file>

<file path=ppt/slideLayouts/slideLayout18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39024"/>
      </p:ext>
    </p:extLst>
  </p:cSld>
  <p:clrMapOvr>
    <a:masterClrMapping/>
  </p:clrMapOvr>
</p:sldLayout>
</file>

<file path=ppt/slideLayouts/slideLayout1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59592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940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12503"/>
      </p:ext>
    </p:extLst>
  </p:cSld>
  <p:clrMapOvr>
    <a:masterClrMapping/>
  </p:clrMapOvr>
</p:sldLayout>
</file>

<file path=ppt/slideLayouts/slideLayout18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242170"/>
      </p:ext>
    </p:extLst>
  </p:cSld>
  <p:clrMapOvr>
    <a:masterClrMapping/>
  </p:clrMapOvr>
</p:sldLayout>
</file>

<file path=ppt/slideLayouts/slideLayout18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719927"/>
      </p:ext>
    </p:extLst>
  </p:cSld>
  <p:clrMapOvr>
    <a:masterClrMapping/>
  </p:clrMapOvr>
</p:sldLayout>
</file>

<file path=ppt/slideLayouts/slideLayout1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32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651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613827"/>
      </p:ext>
    </p:extLst>
  </p:cSld>
  <p:clrMapOvr>
    <a:masterClrMapping/>
  </p:clrMapOvr>
</p:sldLayout>
</file>

<file path=ppt/slideLayouts/slideLayout18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40308"/>
      </p:ext>
    </p:extLst>
  </p:cSld>
  <p:clrMapOvr>
    <a:masterClrMapping/>
  </p:clrMapOvr>
</p:sldLayout>
</file>

<file path=ppt/slideLayouts/slideLayout18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9545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647271"/>
      </p:ext>
    </p:extLst>
  </p:cSld>
  <p:clrMapOvr>
    <a:masterClrMapping/>
  </p:clrMapOvr>
</p:sldLayout>
</file>

<file path=ppt/slideLayouts/slideLayout18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980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813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768465"/>
      </p:ext>
    </p:extLst>
  </p:cSld>
  <p:clrMapOvr>
    <a:masterClrMapping/>
  </p:clrMapOvr>
</p:sldLayout>
</file>

<file path=ppt/slideLayouts/slideLayout18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017178"/>
      </p:ext>
    </p:extLst>
  </p:cSld>
  <p:clrMapOvr>
    <a:masterClrMapping/>
  </p:clrMapOvr>
</p:sldLayout>
</file>

<file path=ppt/slideLayouts/slideLayout1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010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729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722430"/>
      </p:ext>
    </p:extLst>
  </p:cSld>
  <p:clrMapOvr>
    <a:masterClrMapping/>
  </p:clrMapOvr>
</p:sldLayout>
</file>

<file path=ppt/slideLayouts/slideLayout18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03471"/>
      </p:ext>
    </p:extLst>
  </p:cSld>
  <p:clrMapOvr>
    <a:masterClrMapping/>
  </p:clrMapOvr>
</p:sldLayout>
</file>

<file path=ppt/slideLayouts/slideLayout18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88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305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93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779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23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101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8825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103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52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747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449280"/>
      </p:ext>
    </p:extLst>
  </p:cSld>
  <p:clrMapOvr>
    <a:masterClrMapping/>
  </p:clrMapOvr>
</p:sldLayout>
</file>

<file path=ppt/slideLayouts/slideLayout18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7651"/>
      </p:ext>
    </p:extLst>
  </p:cSld>
  <p:clrMapOvr>
    <a:masterClrMapping/>
  </p:clrMapOvr>
</p:sldLayout>
</file>

<file path=ppt/slideLayouts/slideLayout18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42939"/>
      </p:ext>
    </p:extLst>
  </p:cSld>
  <p:clrMapOvr>
    <a:masterClrMapping/>
  </p:clrMapOvr>
</p:sldLayout>
</file>

<file path=ppt/slideLayouts/slideLayout18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812662"/>
      </p:ext>
    </p:extLst>
  </p:cSld>
  <p:clrMapOvr>
    <a:masterClrMapping/>
  </p:clrMapOvr>
</p:sldLayout>
</file>

<file path=ppt/slideLayouts/slideLayout1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118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579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8483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406695"/>
      </p:ext>
    </p:extLst>
  </p:cSld>
  <p:clrMapOvr>
    <a:masterClrMapping/>
  </p:clrMapOvr>
</p:sldLayout>
</file>

<file path=ppt/slideLayouts/slideLayout18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9537"/>
      </p:ext>
    </p:extLst>
  </p:cSld>
  <p:clrMapOvr>
    <a:masterClrMapping/>
  </p:clrMapOvr>
</p:sldLayout>
</file>

<file path=ppt/slideLayouts/slideLayout1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090772"/>
      </p:ext>
    </p:extLst>
  </p:cSld>
  <p:clrMapOvr>
    <a:masterClrMapping/>
  </p:clrMapOvr>
</p:sldLayout>
</file>

<file path=ppt/slideLayouts/slideLayout18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39211"/>
      </p:ext>
    </p:extLst>
  </p:cSld>
  <p:clrMapOvr>
    <a:masterClrMapping/>
  </p:clrMapOvr>
</p:sldLayout>
</file>

<file path=ppt/slideLayouts/slideLayout18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638178"/>
      </p:ext>
    </p:extLst>
  </p:cSld>
  <p:clrMapOvr>
    <a:masterClrMapping/>
  </p:clrMapOvr>
</p:sldLayout>
</file>

<file path=ppt/slideLayouts/slideLayout18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290979"/>
      </p:ext>
    </p:extLst>
  </p:cSld>
  <p:clrMapOvr>
    <a:masterClrMapping/>
  </p:clrMapOvr>
</p:sldLayout>
</file>

<file path=ppt/slideLayouts/slideLayout1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897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43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72284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606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05253"/>
      </p:ext>
    </p:extLst>
  </p:cSld>
  <p:clrMapOvr>
    <a:masterClrMapping/>
  </p:clrMapOvr>
</p:sldLayout>
</file>

<file path=ppt/slideLayouts/slideLayout18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76918"/>
      </p:ext>
    </p:extLst>
  </p:cSld>
  <p:clrMapOvr>
    <a:masterClrMapping/>
  </p:clrMapOvr>
</p:sldLayout>
</file>

<file path=ppt/slideLayouts/slideLayout18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8428"/>
      </p:ext>
    </p:extLst>
  </p:cSld>
  <p:clrMapOvr>
    <a:masterClrMapping/>
  </p:clrMapOvr>
</p:sldLayout>
</file>

<file path=ppt/slideLayouts/slideLayout18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490401"/>
      </p:ext>
    </p:extLst>
  </p:cSld>
  <p:clrMapOvr>
    <a:masterClrMapping/>
  </p:clrMapOvr>
</p:sldLayout>
</file>

<file path=ppt/slideLayouts/slideLayout18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492950"/>
      </p:ext>
    </p:extLst>
  </p:cSld>
  <p:clrMapOvr>
    <a:masterClrMapping/>
  </p:clrMapOvr>
</p:sldLayout>
</file>

<file path=ppt/slideLayouts/slideLayout1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449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596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545007"/>
      </p:ext>
    </p:extLst>
  </p:cSld>
  <p:clrMapOvr>
    <a:masterClrMapping/>
  </p:clrMapOvr>
</p:sldLayout>
</file>

<file path=ppt/slideLayouts/slideLayout18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49235"/>
      </p:ext>
    </p:extLst>
  </p:cSld>
  <p:clrMapOvr>
    <a:masterClrMapping/>
  </p:clrMapOvr>
</p:sldLayout>
</file>

<file path=ppt/slideLayouts/slideLayout1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94792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340309"/>
      </p:ext>
    </p:extLst>
  </p:cSld>
  <p:clrMapOvr>
    <a:masterClrMapping/>
  </p:clrMapOvr>
</p:sldLayout>
</file>

<file path=ppt/slideLayouts/slideLayout18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15954"/>
      </p:ext>
    </p:extLst>
  </p:cSld>
  <p:clrMapOvr>
    <a:masterClrMapping/>
  </p:clrMapOvr>
</p:sldLayout>
</file>

<file path=ppt/slideLayouts/slideLayout18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864616"/>
      </p:ext>
    </p:extLst>
  </p:cSld>
  <p:clrMapOvr>
    <a:masterClrMapping/>
  </p:clrMapOvr>
</p:sldLayout>
</file>

<file path=ppt/slideLayouts/slideLayout18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943847"/>
      </p:ext>
    </p:extLst>
  </p:cSld>
  <p:clrMapOvr>
    <a:masterClrMapping/>
  </p:clrMapOvr>
</p:sldLayout>
</file>

<file path=ppt/slideLayouts/slideLayout18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305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926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050922"/>
      </p:ext>
    </p:extLst>
  </p:cSld>
  <p:clrMapOvr>
    <a:masterClrMapping/>
  </p:clrMapOvr>
</p:sldLayout>
</file>

<file path=ppt/slideLayouts/slideLayout18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00515"/>
      </p:ext>
    </p:extLst>
  </p:cSld>
  <p:clrMapOvr>
    <a:masterClrMapping/>
  </p:clrMapOvr>
</p:sldLayout>
</file>

<file path=ppt/slideLayouts/slideLayout1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385141"/>
      </p:ext>
    </p:extLst>
  </p:cSld>
  <p:clrMapOvr>
    <a:masterClrMapping/>
  </p:clrMapOvr>
</p:sldLayout>
</file>

<file path=ppt/slideLayouts/slideLayout18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2961"/>
      </p:ext>
    </p:extLst>
  </p:cSld>
  <p:clrMapOvr>
    <a:masterClrMapping/>
  </p:clrMapOvr>
</p:sldLayout>
</file>

<file path=ppt/slideLayouts/slideLayout18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16583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4723"/>
      </p:ext>
    </p:extLst>
  </p:cSld>
  <p:clrMapOvr>
    <a:masterClrMapping/>
  </p:clrMapOvr>
</p:sldLayout>
</file>

<file path=ppt/slideLayouts/slideLayout18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623685"/>
      </p:ext>
    </p:extLst>
  </p:cSld>
  <p:clrMapOvr>
    <a:masterClrMapping/>
  </p:clrMapOvr>
</p:sldLayout>
</file>

<file path=ppt/slideLayouts/slideLayout1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70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15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293097"/>
      </p:ext>
    </p:extLst>
  </p:cSld>
  <p:clrMapOvr>
    <a:masterClrMapping/>
  </p:clrMapOvr>
</p:sldLayout>
</file>

<file path=ppt/slideLayouts/slideLayout18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68242"/>
      </p:ext>
    </p:extLst>
  </p:cSld>
  <p:clrMapOvr>
    <a:masterClrMapping/>
  </p:clrMapOvr>
</p:sldLayout>
</file>

<file path=ppt/slideLayouts/slideLayout18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302825"/>
      </p:ext>
    </p:extLst>
  </p:cSld>
  <p:clrMapOvr>
    <a:masterClrMapping/>
  </p:clrMapOvr>
</p:sldLayout>
</file>

<file path=ppt/slideLayouts/slideLayout18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5706"/>
      </p:ext>
    </p:extLst>
  </p:cSld>
  <p:clrMapOvr>
    <a:masterClrMapping/>
  </p:clrMapOvr>
</p:sldLayout>
</file>

<file path=ppt/slideLayouts/slideLayout18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500234"/>
      </p:ext>
    </p:extLst>
  </p:cSld>
  <p:clrMapOvr>
    <a:masterClrMapping/>
  </p:clrMapOvr>
</p:sldLayout>
</file>

<file path=ppt/slideLayouts/slideLayout18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379907"/>
      </p:ext>
    </p:extLst>
  </p:cSld>
  <p:clrMapOvr>
    <a:masterClrMapping/>
  </p:clrMapOvr>
</p:sldLayout>
</file>

<file path=ppt/slideLayouts/slideLayout1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05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53148"/>
      </p:ext>
    </p:extLst>
  </p:cSld>
  <p:clrMapOvr>
    <a:masterClrMapping/>
  </p:clrMapOvr>
</p:sldLayout>
</file>

<file path=ppt/slideLayouts/slideLayout18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541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380957"/>
      </p:ext>
    </p:extLst>
  </p:cSld>
  <p:clrMapOvr>
    <a:masterClrMapping/>
  </p:clrMapOvr>
</p:sldLayout>
</file>

<file path=ppt/slideLayouts/slideLayout18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4294"/>
      </p:ext>
    </p:extLst>
  </p:cSld>
  <p:clrMapOvr>
    <a:masterClrMapping/>
  </p:clrMapOvr>
</p:sldLayout>
</file>

<file path=ppt/slideLayouts/slideLayout18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615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474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807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964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457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326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178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2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5E247-8A2A-4292-9E32-F0C3404CF125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4850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697906"/>
      </p:ext>
    </p:extLst>
  </p:cSld>
  <p:clrMapOvr>
    <a:masterClrMapping/>
  </p:clrMapOvr>
</p:sldLayout>
</file>

<file path=ppt/slideLayouts/slideLayout19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86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549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507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825651"/>
      </p:ext>
    </p:extLst>
  </p:cSld>
  <p:clrMapOvr>
    <a:masterClrMapping/>
  </p:clrMapOvr>
</p:sldLayout>
</file>

<file path=ppt/slideLayouts/slideLayout19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06222"/>
      </p:ext>
    </p:extLst>
  </p:cSld>
  <p:clrMapOvr>
    <a:masterClrMapping/>
  </p:clrMapOvr>
</p:sldLayout>
</file>

<file path=ppt/slideLayouts/slideLayout19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260001"/>
      </p:ext>
    </p:extLst>
  </p:cSld>
  <p:clrMapOvr>
    <a:masterClrMapping/>
  </p:clrMapOvr>
</p:sldLayout>
</file>

<file path=ppt/slideLayouts/slideLayout19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105832"/>
      </p:ext>
    </p:extLst>
  </p:cSld>
  <p:clrMapOvr>
    <a:masterClrMapping/>
  </p:clrMapOvr>
</p:sldLayout>
</file>

<file path=ppt/slideLayouts/slideLayout19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506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783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44658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442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90694"/>
      </p:ext>
    </p:extLst>
  </p:cSld>
  <p:clrMapOvr>
    <a:masterClrMapping/>
  </p:clrMapOvr>
</p:sldLayout>
</file>

<file path=ppt/slideLayouts/slideLayout19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875800"/>
      </p:ext>
    </p:extLst>
  </p:cSld>
  <p:clrMapOvr>
    <a:masterClrMapping/>
  </p:clrMapOvr>
</p:sldLayout>
</file>

<file path=ppt/slideLayouts/slideLayout19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8879"/>
      </p:ext>
    </p:extLst>
  </p:cSld>
  <p:clrMapOvr>
    <a:masterClrMapping/>
  </p:clrMapOvr>
</p:sldLayout>
</file>

<file path=ppt/slideLayouts/slideLayout19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435239"/>
      </p:ext>
    </p:extLst>
  </p:cSld>
  <p:clrMapOvr>
    <a:masterClrMapping/>
  </p:clrMapOvr>
</p:sldLayout>
</file>

<file path=ppt/slideLayouts/slideLayout19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738762"/>
      </p:ext>
    </p:extLst>
  </p:cSld>
  <p:clrMapOvr>
    <a:masterClrMapping/>
  </p:clrMapOvr>
</p:sldLayout>
</file>

<file path=ppt/slideLayouts/slideLayout1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226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196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808894"/>
      </p:ext>
    </p:extLst>
  </p:cSld>
  <p:clrMapOvr>
    <a:masterClrMapping/>
  </p:clrMapOvr>
</p:sldLayout>
</file>

<file path=ppt/slideLayouts/slideLayout19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7517"/>
      </p:ext>
    </p:extLst>
  </p:cSld>
  <p:clrMapOvr>
    <a:masterClrMapping/>
  </p:clrMapOvr>
</p:sldLayout>
</file>

<file path=ppt/slideLayouts/slideLayout19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40782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29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1858"/>
      </p:ext>
    </p:extLst>
  </p:cSld>
  <p:clrMapOvr>
    <a:masterClrMapping/>
  </p:clrMapOvr>
</p:sldLayout>
</file>

<file path=ppt/slideLayouts/slideLayout19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798268"/>
      </p:ext>
    </p:extLst>
  </p:cSld>
  <p:clrMapOvr>
    <a:masterClrMapping/>
  </p:clrMapOvr>
</p:sldLayout>
</file>

<file path=ppt/slideLayouts/slideLayout19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821932"/>
      </p:ext>
    </p:extLst>
  </p:cSld>
  <p:clrMapOvr>
    <a:masterClrMapping/>
  </p:clrMapOvr>
</p:sldLayout>
</file>

<file path=ppt/slideLayouts/slideLayout19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429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261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766852"/>
      </p:ext>
    </p:extLst>
  </p:cSld>
  <p:clrMapOvr>
    <a:masterClrMapping/>
  </p:clrMapOvr>
</p:sldLayout>
</file>

<file path=ppt/slideLayouts/slideLayout19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81257"/>
      </p:ext>
    </p:extLst>
  </p:cSld>
  <p:clrMapOvr>
    <a:masterClrMapping/>
  </p:clrMapOvr>
</p:sldLayout>
</file>

<file path=ppt/slideLayouts/slideLayout19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291322"/>
      </p:ext>
    </p:extLst>
  </p:cSld>
  <p:clrMapOvr>
    <a:masterClrMapping/>
  </p:clrMapOvr>
</p:sldLayout>
</file>

<file path=ppt/slideLayouts/slideLayout19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35755"/>
      </p:ext>
    </p:extLst>
  </p:cSld>
  <p:clrMapOvr>
    <a:masterClrMapping/>
  </p:clrMapOvr>
</p:sldLayout>
</file>

<file path=ppt/slideLayouts/slideLayout19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6503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29310"/>
      </p:ext>
    </p:extLst>
  </p:cSld>
  <p:clrMapOvr>
    <a:masterClrMapping/>
  </p:clrMapOvr>
</p:sldLayout>
</file>

<file path=ppt/slideLayouts/slideLayout19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692396"/>
      </p:ext>
    </p:extLst>
  </p:cSld>
  <p:clrMapOvr>
    <a:masterClrMapping/>
  </p:clrMapOvr>
</p:sldLayout>
</file>

<file path=ppt/slideLayouts/slideLayout1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451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632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263086"/>
      </p:ext>
    </p:extLst>
  </p:cSld>
  <p:clrMapOvr>
    <a:masterClrMapping/>
  </p:clrMapOvr>
</p:sldLayout>
</file>

<file path=ppt/slideLayouts/slideLayout19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59728"/>
      </p:ext>
    </p:extLst>
  </p:cSld>
  <p:clrMapOvr>
    <a:masterClrMapping/>
  </p:clrMapOvr>
</p:sldLayout>
</file>

<file path=ppt/slideLayouts/slideLayout19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475669"/>
      </p:ext>
    </p:extLst>
  </p:cSld>
  <p:clrMapOvr>
    <a:masterClrMapping/>
  </p:clrMapOvr>
</p:sldLayout>
</file>

<file path=ppt/slideLayouts/slideLayout19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98884"/>
      </p:ext>
    </p:extLst>
  </p:cSld>
  <p:clrMapOvr>
    <a:masterClrMapping/>
  </p:clrMapOvr>
</p:sldLayout>
</file>

<file path=ppt/slideLayouts/slideLayout19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805877"/>
      </p:ext>
    </p:extLst>
  </p:cSld>
  <p:clrMapOvr>
    <a:masterClrMapping/>
  </p:clrMapOvr>
</p:sldLayout>
</file>

<file path=ppt/slideLayouts/slideLayout19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661389"/>
      </p:ext>
    </p:extLst>
  </p:cSld>
  <p:clrMapOvr>
    <a:masterClrMapping/>
  </p:clrMapOvr>
</p:sldLayout>
</file>

<file path=ppt/slideLayouts/slideLayout1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78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35380"/>
      </p:ext>
    </p:extLst>
  </p:cSld>
  <p:clrMapOvr>
    <a:masterClrMapping/>
  </p:clrMapOvr>
</p:sldLayout>
</file>

<file path=ppt/slideLayouts/slideLayout19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841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402941"/>
      </p:ext>
    </p:extLst>
  </p:cSld>
  <p:clrMapOvr>
    <a:masterClrMapping/>
  </p:clrMapOvr>
</p:sldLayout>
</file>

<file path=ppt/slideLayouts/slideLayout19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0216"/>
      </p:ext>
    </p:extLst>
  </p:cSld>
  <p:clrMapOvr>
    <a:masterClrMapping/>
  </p:clrMapOvr>
</p:sldLayout>
</file>

<file path=ppt/slideLayouts/slideLayout19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902481"/>
      </p:ext>
    </p:extLst>
  </p:cSld>
  <p:clrMapOvr>
    <a:masterClrMapping/>
  </p:clrMapOvr>
</p:sldLayout>
</file>

<file path=ppt/slideLayouts/slideLayout19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547"/>
      </p:ext>
    </p:extLst>
  </p:cSld>
  <p:clrMapOvr>
    <a:masterClrMapping/>
  </p:clrMapOvr>
</p:sldLayout>
</file>

<file path=ppt/slideLayouts/slideLayout19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60824"/>
      </p:ext>
    </p:extLst>
  </p:cSld>
  <p:clrMapOvr>
    <a:masterClrMapping/>
  </p:clrMapOvr>
</p:sldLayout>
</file>

<file path=ppt/slideLayouts/slideLayout19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635251"/>
      </p:ext>
    </p:extLst>
  </p:cSld>
  <p:clrMapOvr>
    <a:masterClrMapping/>
  </p:clrMapOvr>
</p:sldLayout>
</file>

<file path=ppt/slideLayouts/slideLayout19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040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774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029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70410"/>
      </p:ext>
    </p:extLst>
  </p:cSld>
  <p:clrMapOvr>
    <a:masterClrMapping/>
  </p:clrMapOvr>
</p:sldLayout>
</file>

<file path=ppt/slideLayouts/slideLayout19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5878"/>
      </p:ext>
    </p:extLst>
  </p:cSld>
  <p:clrMapOvr>
    <a:masterClrMapping/>
  </p:clrMapOvr>
</p:sldLayout>
</file>

<file path=ppt/slideLayouts/slideLayout19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910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75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1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113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053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995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275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694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199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47547"/>
      </p:ext>
    </p:extLst>
  </p:cSld>
  <p:clrMapOvr>
    <a:masterClrMapping/>
  </p:clrMapOvr>
</p:sldLayout>
</file>

<file path=ppt/slideLayouts/slideLayout19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825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439160"/>
      </p:ext>
    </p:extLst>
  </p:cSld>
  <p:clrMapOvr>
    <a:masterClrMapping/>
  </p:clrMapOvr>
</p:sldLayout>
</file>

<file path=ppt/slideLayouts/slideLayout19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9588"/>
      </p:ext>
    </p:extLst>
  </p:cSld>
  <p:clrMapOvr>
    <a:masterClrMapping/>
  </p:clrMapOvr>
</p:sldLayout>
</file>

<file path=ppt/slideLayouts/slideLayout19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071300"/>
      </p:ext>
    </p:extLst>
  </p:cSld>
  <p:clrMapOvr>
    <a:masterClrMapping/>
  </p:clrMapOvr>
</p:sldLayout>
</file>

<file path=ppt/slideLayouts/slideLayout19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912757"/>
      </p:ext>
    </p:extLst>
  </p:cSld>
  <p:clrMapOvr>
    <a:masterClrMapping/>
  </p:clrMapOvr>
</p:sldLayout>
</file>

<file path=ppt/slideLayouts/slideLayout19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436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499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758292"/>
      </p:ext>
    </p:extLst>
  </p:cSld>
  <p:clrMapOvr>
    <a:masterClrMapping/>
  </p:clrMapOvr>
</p:sldLayout>
</file>

<file path=ppt/slideLayouts/slideLayout19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0328"/>
      </p:ext>
    </p:extLst>
  </p:cSld>
  <p:clrMapOvr>
    <a:masterClrMapping/>
  </p:clrMapOvr>
</p:sldLayout>
</file>

<file path=ppt/slideLayouts/slideLayout19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5042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553238"/>
      </p:ext>
    </p:extLst>
  </p:cSld>
  <p:clrMapOvr>
    <a:masterClrMapping/>
  </p:clrMapOvr>
</p:sldLayout>
</file>

<file path=ppt/slideLayouts/slideLayout19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3050"/>
      </p:ext>
    </p:extLst>
  </p:cSld>
  <p:clrMapOvr>
    <a:masterClrMapping/>
  </p:clrMapOvr>
</p:sldLayout>
</file>

<file path=ppt/slideLayouts/slideLayout19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889203"/>
      </p:ext>
    </p:extLst>
  </p:cSld>
  <p:clrMapOvr>
    <a:masterClrMapping/>
  </p:clrMapOvr>
</p:sldLayout>
</file>

<file path=ppt/slideLayouts/slideLayout19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439355"/>
      </p:ext>
    </p:extLst>
  </p:cSld>
  <p:clrMapOvr>
    <a:masterClrMapping/>
  </p:clrMapOvr>
</p:sldLayout>
</file>

<file path=ppt/slideLayouts/slideLayout19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221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707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183497"/>
      </p:ext>
    </p:extLst>
  </p:cSld>
  <p:clrMapOvr>
    <a:masterClrMapping/>
  </p:clrMapOvr>
</p:sldLayout>
</file>

<file path=ppt/slideLayouts/slideLayout19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052"/>
      </p:ext>
    </p:extLst>
  </p:cSld>
  <p:clrMapOvr>
    <a:masterClrMapping/>
  </p:clrMapOvr>
</p:sldLayout>
</file>

<file path=ppt/slideLayouts/slideLayout19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32529"/>
      </p:ext>
    </p:extLst>
  </p:cSld>
  <p:clrMapOvr>
    <a:masterClrMapping/>
  </p:clrMapOvr>
</p:sldLayout>
</file>

<file path=ppt/slideLayouts/slideLayout19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6787"/>
      </p:ext>
    </p:extLst>
  </p:cSld>
  <p:clrMapOvr>
    <a:masterClrMapping/>
  </p:clrMapOvr>
</p:sldLayout>
</file>

<file path=ppt/slideLayouts/slideLayout19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28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296063"/>
      </p:ext>
    </p:extLst>
  </p:cSld>
  <p:clrMapOvr>
    <a:masterClrMapping/>
  </p:clrMapOvr>
</p:sldLayout>
</file>

<file path=ppt/slideLayouts/slideLayout19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031468"/>
      </p:ext>
    </p:extLst>
  </p:cSld>
  <p:clrMapOvr>
    <a:masterClrMapping/>
  </p:clrMapOvr>
</p:sldLayout>
</file>

<file path=ppt/slideLayouts/slideLayout1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65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97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805499"/>
      </p:ext>
    </p:extLst>
  </p:cSld>
  <p:clrMapOvr>
    <a:masterClrMapping/>
  </p:clrMapOvr>
</p:sldLayout>
</file>

<file path=ppt/slideLayouts/slideLayout19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46761"/>
      </p:ext>
    </p:extLst>
  </p:cSld>
  <p:clrMapOvr>
    <a:masterClrMapping/>
  </p:clrMapOvr>
</p:sldLayout>
</file>

<file path=ppt/slideLayouts/slideLayout19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352044"/>
      </p:ext>
    </p:extLst>
  </p:cSld>
  <p:clrMapOvr>
    <a:masterClrMapping/>
  </p:clrMapOvr>
</p:sldLayout>
</file>

<file path=ppt/slideLayouts/slideLayout19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52330"/>
      </p:ext>
    </p:extLst>
  </p:cSld>
  <p:clrMapOvr>
    <a:masterClrMapping/>
  </p:clrMapOvr>
</p:sldLayout>
</file>

<file path=ppt/slideLayouts/slideLayout19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769916"/>
      </p:ext>
    </p:extLst>
  </p:cSld>
  <p:clrMapOvr>
    <a:masterClrMapping/>
  </p:clrMapOvr>
</p:sldLayout>
</file>

<file path=ppt/slideLayouts/slideLayout19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949782"/>
      </p:ext>
    </p:extLst>
  </p:cSld>
  <p:clrMapOvr>
    <a:masterClrMapping/>
  </p:clrMapOvr>
</p:sldLayout>
</file>

<file path=ppt/slideLayouts/slideLayout19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375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826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039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359881"/>
      </p:ext>
    </p:extLst>
  </p:cSld>
  <p:clrMapOvr>
    <a:masterClrMapping/>
  </p:clrMapOvr>
</p:sldLayout>
</file>

<file path=ppt/slideLayouts/slideLayout19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13930"/>
      </p:ext>
    </p:extLst>
  </p:cSld>
  <p:clrMapOvr>
    <a:masterClrMapping/>
  </p:clrMapOvr>
</p:sldLayout>
</file>

<file path=ppt/slideLayouts/slideLayout19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54603"/>
      </p:ext>
    </p:extLst>
  </p:cSld>
  <p:clrMapOvr>
    <a:masterClrMapping/>
  </p:clrMapOvr>
</p:sldLayout>
</file>

<file path=ppt/slideLayouts/slideLayout19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92455"/>
      </p:ext>
    </p:extLst>
  </p:cSld>
  <p:clrMapOvr>
    <a:masterClrMapping/>
  </p:clrMapOvr>
</p:sldLayout>
</file>

<file path=ppt/slideLayouts/slideLayout19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458737"/>
      </p:ext>
    </p:extLst>
  </p:cSld>
  <p:clrMapOvr>
    <a:masterClrMapping/>
  </p:clrMapOvr>
</p:sldLayout>
</file>

<file path=ppt/slideLayouts/slideLayout19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286112"/>
      </p:ext>
    </p:extLst>
  </p:cSld>
  <p:clrMapOvr>
    <a:masterClrMapping/>
  </p:clrMapOvr>
</p:sldLayout>
</file>

<file path=ppt/slideLayouts/slideLayout1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035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960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3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635896" y="4836210"/>
            <a:ext cx="2133600" cy="273844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r>
              <a:rPr lang="en-US" altLang="zh-CN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/59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A632-DDED-4255-985E-34A9BB9B00F7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1767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49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8204"/>
      </p:ext>
    </p:extLst>
  </p:cSld>
  <p:clrMapOvr>
    <a:masterClrMapping/>
  </p:clrMapOvr>
</p:sldLayout>
</file>

<file path=ppt/slideLayouts/slideLayout20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885888"/>
      </p:ext>
    </p:extLst>
  </p:cSld>
  <p:clrMapOvr>
    <a:masterClrMapping/>
  </p:clrMapOvr>
</p:sldLayout>
</file>

<file path=ppt/slideLayouts/slideLayout20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88439"/>
      </p:ext>
    </p:extLst>
  </p:cSld>
  <p:clrMapOvr>
    <a:masterClrMapping/>
  </p:clrMapOvr>
</p:sldLayout>
</file>

<file path=ppt/slideLayouts/slideLayout20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946497"/>
      </p:ext>
    </p:extLst>
  </p:cSld>
  <p:clrMapOvr>
    <a:masterClrMapping/>
  </p:clrMapOvr>
</p:sldLayout>
</file>

<file path=ppt/slideLayouts/slideLayout20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585888"/>
      </p:ext>
    </p:extLst>
  </p:cSld>
  <p:clrMapOvr>
    <a:masterClrMapping/>
  </p:clrMapOvr>
</p:sldLayout>
</file>

<file path=ppt/slideLayouts/slideLayout20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286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7110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410948"/>
      </p:ext>
    </p:extLst>
  </p:cSld>
  <p:clrMapOvr>
    <a:masterClrMapping/>
  </p:clrMapOvr>
</p:sldLayout>
</file>

<file path=ppt/slideLayouts/slideLayout20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35252"/>
      </p:ext>
    </p:extLst>
  </p:cSld>
  <p:clrMapOvr>
    <a:masterClrMapping/>
  </p:clrMapOvr>
</p:sldLayout>
</file>

<file path=ppt/slideLayouts/slideLayout20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783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072836"/>
      </p:ext>
    </p:extLst>
  </p:cSld>
  <p:clrMapOvr>
    <a:masterClrMapping/>
  </p:clrMapOvr>
</p:sldLayout>
</file>

<file path=ppt/slideLayouts/slideLayout20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7598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933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1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264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128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088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220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382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202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89859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4936"/>
      </p:ext>
    </p:extLst>
  </p:cSld>
  <p:clrMapOvr>
    <a:masterClrMapping/>
  </p:clrMapOvr>
</p:sldLayout>
</file>

<file path=ppt/slideLayouts/slideLayout20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95139"/>
      </p:ext>
    </p:extLst>
  </p:cSld>
  <p:clrMapOvr>
    <a:masterClrMapping/>
  </p:clrMapOvr>
</p:sldLayout>
</file>

<file path=ppt/slideLayouts/slideLayout20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52945"/>
      </p:ext>
    </p:extLst>
  </p:cSld>
  <p:clrMapOvr>
    <a:masterClrMapping/>
  </p:clrMapOvr>
</p:sldLayout>
</file>

<file path=ppt/slideLayouts/slideLayout20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895014"/>
      </p:ext>
    </p:extLst>
  </p:cSld>
  <p:clrMapOvr>
    <a:masterClrMapping/>
  </p:clrMapOvr>
</p:sldLayout>
</file>

<file path=ppt/slideLayouts/slideLayout20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67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159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016249"/>
      </p:ext>
    </p:extLst>
  </p:cSld>
  <p:clrMapOvr>
    <a:masterClrMapping/>
  </p:clrMapOvr>
</p:sldLayout>
</file>

<file path=ppt/slideLayouts/slideLayout20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63732"/>
      </p:ext>
    </p:extLst>
  </p:cSld>
  <p:clrMapOvr>
    <a:masterClrMapping/>
  </p:clrMapOvr>
</p:sldLayout>
</file>

<file path=ppt/slideLayouts/slideLayout20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095728"/>
      </p:ext>
    </p:extLst>
  </p:cSld>
  <p:clrMapOvr>
    <a:masterClrMapping/>
  </p:clrMapOvr>
</p:sldLayout>
</file>

<file path=ppt/slideLayouts/slideLayout20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22273"/>
      </p:ext>
    </p:extLst>
  </p:cSld>
  <p:clrMapOvr>
    <a:masterClrMapping/>
  </p:clrMapOvr>
</p:sldLayout>
</file>

<file path=ppt/slideLayouts/slideLayout20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59400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646454"/>
      </p:ext>
    </p:extLst>
  </p:cSld>
  <p:clrMapOvr>
    <a:masterClrMapping/>
  </p:clrMapOvr>
</p:sldLayout>
</file>

<file path=ppt/slideLayouts/slideLayout20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86088"/>
      </p:ext>
    </p:extLst>
  </p:cSld>
  <p:clrMapOvr>
    <a:masterClrMapping/>
  </p:clrMapOvr>
</p:sldLayout>
</file>

<file path=ppt/slideLayouts/slideLayout20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075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23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654423"/>
      </p:ext>
    </p:extLst>
  </p:cSld>
  <p:clrMapOvr>
    <a:masterClrMapping/>
  </p:clrMapOvr>
</p:sldLayout>
</file>

<file path=ppt/slideLayouts/slideLayout20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87273"/>
      </p:ext>
    </p:extLst>
  </p:cSld>
  <p:clrMapOvr>
    <a:masterClrMapping/>
  </p:clrMapOvr>
</p:sldLayout>
</file>

<file path=ppt/slideLayouts/slideLayout20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711534"/>
      </p:ext>
    </p:extLst>
  </p:cSld>
  <p:clrMapOvr>
    <a:masterClrMapping/>
  </p:clrMapOvr>
</p:sldLayout>
</file>

<file path=ppt/slideLayouts/slideLayout20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3706"/>
      </p:ext>
    </p:extLst>
  </p:cSld>
  <p:clrMapOvr>
    <a:masterClrMapping/>
  </p:clrMapOvr>
</p:sldLayout>
</file>

<file path=ppt/slideLayouts/slideLayout20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70210"/>
      </p:ext>
    </p:extLst>
  </p:cSld>
  <p:clrMapOvr>
    <a:masterClrMapping/>
  </p:clrMapOvr>
</p:sldLayout>
</file>

<file path=ppt/slideLayouts/slideLayout20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963182"/>
      </p:ext>
    </p:extLst>
  </p:cSld>
  <p:clrMapOvr>
    <a:masterClrMapping/>
  </p:clrMapOvr>
</p:sldLayout>
</file>

<file path=ppt/slideLayouts/slideLayout20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015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9296"/>
      </p:ext>
    </p:extLst>
  </p:cSld>
  <p:clrMapOvr>
    <a:masterClrMapping/>
  </p:clrMapOvr>
</p:sldLayout>
</file>

<file path=ppt/slideLayouts/slideLayout20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342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947757"/>
      </p:ext>
    </p:extLst>
  </p:cSld>
  <p:clrMapOvr>
    <a:masterClrMapping/>
  </p:clrMapOvr>
</p:sldLayout>
</file>

<file path=ppt/slideLayouts/slideLayout20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60597"/>
      </p:ext>
    </p:extLst>
  </p:cSld>
  <p:clrMapOvr>
    <a:masterClrMapping/>
  </p:clrMapOvr>
</p:sldLayout>
</file>

<file path=ppt/slideLayouts/slideLayout20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056628"/>
      </p:ext>
    </p:extLst>
  </p:cSld>
  <p:clrMapOvr>
    <a:masterClrMapping/>
  </p:clrMapOvr>
</p:sldLayout>
</file>

<file path=ppt/slideLayouts/slideLayout20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53919"/>
      </p:ext>
    </p:extLst>
  </p:cSld>
  <p:clrMapOvr>
    <a:masterClrMapping/>
  </p:clrMapOvr>
</p:sldLayout>
</file>

<file path=ppt/slideLayouts/slideLayout20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98854"/>
      </p:ext>
    </p:extLst>
  </p:cSld>
  <p:clrMapOvr>
    <a:masterClrMapping/>
  </p:clrMapOvr>
</p:sldLayout>
</file>

<file path=ppt/slideLayouts/slideLayout20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683959"/>
      </p:ext>
    </p:extLst>
  </p:cSld>
  <p:clrMapOvr>
    <a:masterClrMapping/>
  </p:clrMapOvr>
</p:sldLayout>
</file>

<file path=ppt/slideLayouts/slideLayout20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077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5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80670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03411"/>
      </p:ext>
    </p:extLst>
  </p:cSld>
  <p:clrMapOvr>
    <a:masterClrMapping/>
  </p:clrMapOvr>
</p:sldLayout>
</file>

<file path=ppt/slideLayouts/slideLayout20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2682"/>
      </p:ext>
    </p:extLst>
  </p:cSld>
  <p:clrMapOvr>
    <a:masterClrMapping/>
  </p:clrMapOvr>
</p:sldLayout>
</file>

<file path=ppt/slideLayouts/slideLayout20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54412"/>
      </p:ext>
    </p:extLst>
  </p:cSld>
  <p:clrMapOvr>
    <a:masterClrMapping/>
  </p:clrMapOvr>
</p:sldLayout>
</file>

<file path=ppt/slideLayouts/slideLayout20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94252"/>
      </p:ext>
    </p:extLst>
  </p:cSld>
  <p:clrMapOvr>
    <a:masterClrMapping/>
  </p:clrMapOvr>
</p:sldLayout>
</file>

<file path=ppt/slideLayouts/slideLayout20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472834"/>
      </p:ext>
    </p:extLst>
  </p:cSld>
  <p:clrMapOvr>
    <a:masterClrMapping/>
  </p:clrMapOvr>
</p:sldLayout>
</file>

<file path=ppt/slideLayouts/slideLayout20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993542"/>
      </p:ext>
    </p:extLst>
  </p:cSld>
  <p:clrMapOvr>
    <a:masterClrMapping/>
  </p:clrMapOvr>
</p:sldLayout>
</file>

<file path=ppt/slideLayouts/slideLayout20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7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685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88356"/>
      </p:ext>
    </p:extLst>
  </p:cSld>
  <p:clrMapOvr>
    <a:masterClrMapping/>
  </p:clrMapOvr>
</p:sldLayout>
</file>

<file path=ppt/slideLayouts/slideLayout20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1380"/>
      </p:ext>
    </p:extLst>
  </p:cSld>
  <p:clrMapOvr>
    <a:masterClrMapping/>
  </p:clrMapOvr>
</p:sldLayout>
</file>

<file path=ppt/slideLayouts/slideLayout20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827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056690"/>
      </p:ext>
    </p:extLst>
  </p:cSld>
  <p:clrMapOvr>
    <a:masterClrMapping/>
  </p:clrMapOvr>
</p:sldLayout>
</file>

<file path=ppt/slideLayouts/slideLayout20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859200"/>
      </p:ext>
    </p:extLst>
  </p:cSld>
  <p:clrMapOvr>
    <a:masterClrMapping/>
  </p:clrMapOvr>
</p:sldLayout>
</file>

<file path=ppt/slideLayouts/slideLayout20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51659"/>
      </p:ext>
    </p:extLst>
  </p:cSld>
  <p:clrMapOvr>
    <a:masterClrMapping/>
  </p:clrMapOvr>
</p:sldLayout>
</file>

<file path=ppt/slideLayouts/slideLayout20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851010"/>
      </p:ext>
    </p:extLst>
  </p:cSld>
  <p:clrMapOvr>
    <a:masterClrMapping/>
  </p:clrMapOvr>
</p:sldLayout>
</file>

<file path=ppt/slideLayouts/slideLayout20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900313"/>
      </p:ext>
    </p:extLst>
  </p:cSld>
  <p:clrMapOvr>
    <a:masterClrMapping/>
  </p:clrMapOvr>
</p:sldLayout>
</file>

<file path=ppt/slideLayouts/slideLayout20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6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019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959347"/>
      </p:ext>
    </p:extLst>
  </p:cSld>
  <p:clrMapOvr>
    <a:masterClrMapping/>
  </p:clrMapOvr>
</p:sldLayout>
</file>

<file path=ppt/slideLayouts/slideLayout20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4784"/>
      </p:ext>
    </p:extLst>
  </p:cSld>
  <p:clrMapOvr>
    <a:masterClrMapping/>
  </p:clrMapOvr>
</p:sldLayout>
</file>

<file path=ppt/slideLayouts/slideLayout20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189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966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361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35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603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09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8244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691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144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9612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906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31733"/>
      </p:ext>
    </p:extLst>
  </p:cSld>
  <p:clrMapOvr>
    <a:masterClrMapping/>
  </p:clrMapOvr>
</p:sldLayout>
</file>

<file path=ppt/slideLayouts/slideLayout20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7082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938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780865"/>
      </p:ext>
    </p:extLst>
  </p:cSld>
  <p:clrMapOvr>
    <a:masterClrMapping/>
  </p:clrMapOvr>
</p:sldLayout>
</file>

<file path=ppt/slideLayouts/slideLayout20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305807"/>
      </p:ext>
    </p:extLst>
  </p:cSld>
  <p:clrMapOvr>
    <a:masterClrMapping/>
  </p:clrMapOvr>
</p:sldLayout>
</file>

<file path=ppt/slideLayouts/slideLayout20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641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938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356353"/>
      </p:ext>
    </p:extLst>
  </p:cSld>
  <p:clrMapOvr>
    <a:masterClrMapping/>
  </p:clrMapOvr>
</p:sldLayout>
</file>

<file path=ppt/slideLayouts/slideLayout20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58610"/>
      </p:ext>
    </p:extLst>
  </p:cSld>
  <p:clrMapOvr>
    <a:masterClrMapping/>
  </p:clrMapOvr>
</p:sldLayout>
</file>

<file path=ppt/slideLayouts/slideLayout20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39891"/>
      </p:ext>
    </p:extLst>
  </p:cSld>
  <p:clrMapOvr>
    <a:masterClrMapping/>
  </p:clrMapOvr>
</p:sldLayout>
</file>

<file path=ppt/slideLayouts/slideLayout20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09776"/>
      </p:ext>
    </p:extLst>
  </p:cSld>
  <p:clrMapOvr>
    <a:masterClrMapping/>
  </p:clrMapOvr>
</p:sldLayout>
</file>

<file path=ppt/slideLayouts/slideLayout20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469262"/>
      </p:ext>
    </p:extLst>
  </p:cSld>
  <p:clrMapOvr>
    <a:masterClrMapping/>
  </p:clrMapOvr>
</p:sldLayout>
</file>

<file path=ppt/slideLayouts/slideLayout20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3103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15342"/>
      </p:ext>
    </p:extLst>
  </p:cSld>
  <p:clrMapOvr>
    <a:masterClrMapping/>
  </p:clrMapOvr>
</p:sldLayout>
</file>

<file path=ppt/slideLayouts/slideLayout2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04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364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175948"/>
      </p:ext>
    </p:extLst>
  </p:cSld>
  <p:clrMapOvr>
    <a:masterClrMapping/>
  </p:clrMapOvr>
</p:sldLayout>
</file>

<file path=ppt/slideLayouts/slideLayout20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48609"/>
      </p:ext>
    </p:extLst>
  </p:cSld>
  <p:clrMapOvr>
    <a:masterClrMapping/>
  </p:clrMapOvr>
</p:sldLayout>
</file>

<file path=ppt/slideLayouts/slideLayout20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745447"/>
      </p:ext>
    </p:extLst>
  </p:cSld>
  <p:clrMapOvr>
    <a:masterClrMapping/>
  </p:clrMapOvr>
</p:sldLayout>
</file>

<file path=ppt/slideLayouts/slideLayout20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55134"/>
      </p:ext>
    </p:extLst>
  </p:cSld>
  <p:clrMapOvr>
    <a:masterClrMapping/>
  </p:clrMapOvr>
</p:sldLayout>
</file>

<file path=ppt/slideLayouts/slideLayout20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084412"/>
      </p:ext>
    </p:extLst>
  </p:cSld>
  <p:clrMapOvr>
    <a:masterClrMapping/>
  </p:clrMapOvr>
</p:sldLayout>
</file>

<file path=ppt/slideLayouts/slideLayout20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868182"/>
      </p:ext>
    </p:extLst>
  </p:cSld>
  <p:clrMapOvr>
    <a:masterClrMapping/>
  </p:clrMapOvr>
</p:sldLayout>
</file>

<file path=ppt/slideLayouts/slideLayout20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383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212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4BD8-83BF-4116-B07F-5049DB4A7442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369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27803"/>
      </p:ext>
    </p:extLst>
  </p:cSld>
  <p:clrMapOvr>
    <a:masterClrMapping/>
  </p:clrMapOvr>
</p:sldLayout>
</file>

<file path=ppt/slideLayouts/slideLayout2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169740"/>
      </p:ext>
    </p:extLst>
  </p:cSld>
  <p:clrMapOvr>
    <a:masterClrMapping/>
  </p:clrMapOvr>
</p:sldLayout>
</file>

<file path=ppt/slideLayouts/slideLayout2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7391"/>
      </p:ext>
    </p:extLst>
  </p:cSld>
  <p:clrMapOvr>
    <a:masterClrMapping/>
  </p:clrMapOvr>
</p:sldLayout>
</file>

<file path=ppt/slideLayouts/slideLayout2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997714"/>
      </p:ext>
    </p:extLst>
  </p:cSld>
  <p:clrMapOvr>
    <a:masterClrMapping/>
  </p:clrMapOvr>
</p:sldLayout>
</file>

<file path=ppt/slideLayouts/slideLayout2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1202"/>
      </p:ext>
    </p:extLst>
  </p:cSld>
  <p:clrMapOvr>
    <a:masterClrMapping/>
  </p:clrMapOvr>
</p:sldLayout>
</file>

<file path=ppt/slideLayouts/slideLayout2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315505"/>
      </p:ext>
    </p:extLst>
  </p:cSld>
  <p:clrMapOvr>
    <a:masterClrMapping/>
  </p:clrMapOvr>
</p:sldLayout>
</file>

<file path=ppt/slideLayouts/slideLayout2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835206"/>
      </p:ext>
    </p:extLst>
  </p:cSld>
  <p:clrMapOvr>
    <a:masterClrMapping/>
  </p:clrMapOvr>
</p:sldLayout>
</file>

<file path=ppt/slideLayouts/slideLayout2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76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84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988875"/>
      </p:ext>
    </p:extLst>
  </p:cSld>
  <p:clrMapOvr>
    <a:masterClrMapping/>
  </p:clrMapOvr>
</p:sldLayout>
</file>

<file path=ppt/slideLayouts/slideLayout2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4920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383016"/>
      </p:ext>
    </p:extLst>
  </p:cSld>
  <p:clrMapOvr>
    <a:masterClrMapping/>
  </p:clrMapOvr>
</p:sldLayout>
</file>

<file path=ppt/slideLayouts/slideLayout2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195163"/>
      </p:ext>
    </p:extLst>
  </p:cSld>
  <p:clrMapOvr>
    <a:masterClrMapping/>
  </p:clrMapOvr>
</p:sldLayout>
</file>

<file path=ppt/slideLayouts/slideLayout2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71268"/>
      </p:ext>
    </p:extLst>
  </p:cSld>
  <p:clrMapOvr>
    <a:masterClrMapping/>
  </p:clrMapOvr>
</p:sldLayout>
</file>

<file path=ppt/slideLayouts/slideLayout2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45398"/>
      </p:ext>
    </p:extLst>
  </p:cSld>
  <p:clrMapOvr>
    <a:masterClrMapping/>
  </p:clrMapOvr>
</p:sldLayout>
</file>

<file path=ppt/slideLayouts/slideLayout2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447328"/>
      </p:ext>
    </p:extLst>
  </p:cSld>
  <p:clrMapOvr>
    <a:masterClrMapping/>
  </p:clrMapOvr>
</p:sldLayout>
</file>

<file path=ppt/slideLayouts/slideLayout2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495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496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897231"/>
      </p:ext>
    </p:extLst>
  </p:cSld>
  <p:clrMapOvr>
    <a:masterClrMapping/>
  </p:clrMapOvr>
</p:sldLayout>
</file>

<file path=ppt/slideLayouts/slideLayout2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6124"/>
      </p:ext>
    </p:extLst>
  </p:cSld>
  <p:clrMapOvr>
    <a:masterClrMapping/>
  </p:clrMapOvr>
</p:sldLayout>
</file>

<file path=ppt/slideLayouts/slideLayout2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652480"/>
      </p:ext>
    </p:extLst>
  </p:cSld>
  <p:clrMapOvr>
    <a:masterClrMapping/>
  </p:clrMapOvr>
</p:sldLayout>
</file>

<file path=ppt/slideLayouts/slideLayout2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2266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16599"/>
      </p:ext>
    </p:extLst>
  </p:cSld>
  <p:clrMapOvr>
    <a:masterClrMapping/>
  </p:clrMapOvr>
</p:sldLayout>
</file>

<file path=ppt/slideLayouts/slideLayout2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598133"/>
      </p:ext>
    </p:extLst>
  </p:cSld>
  <p:clrMapOvr>
    <a:masterClrMapping/>
  </p:clrMapOvr>
</p:sldLayout>
</file>

<file path=ppt/slideLayouts/slideLayout2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402666"/>
      </p:ext>
    </p:extLst>
  </p:cSld>
  <p:clrMapOvr>
    <a:masterClrMapping/>
  </p:clrMapOvr>
</p:sldLayout>
</file>

<file path=ppt/slideLayouts/slideLayout2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756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075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125972"/>
      </p:ext>
    </p:extLst>
  </p:cSld>
  <p:clrMapOvr>
    <a:masterClrMapping/>
  </p:clrMapOvr>
</p:sldLayout>
</file>

<file path=ppt/slideLayouts/slideLayout2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53403"/>
      </p:ext>
    </p:extLst>
  </p:cSld>
  <p:clrMapOvr>
    <a:masterClrMapping/>
  </p:clrMapOvr>
</p:sldLayout>
</file>

<file path=ppt/slideLayouts/slideLayout2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224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2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92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866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371365"/>
      </p:ext>
    </p:extLst>
  </p:cSld>
  <p:clrMapOvr>
    <a:masterClrMapping/>
  </p:clrMapOvr>
</p:sldLayout>
</file>

<file path=ppt/slideLayouts/slideLayout2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442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72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221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755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6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866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259775"/>
      </p:ext>
    </p:extLst>
  </p:cSld>
  <p:clrMapOvr>
    <a:masterClrMapping/>
  </p:clrMapOvr>
</p:sldLayout>
</file>

<file path=ppt/slideLayouts/slideLayout2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62719"/>
      </p:ext>
    </p:extLst>
  </p:cSld>
  <p:clrMapOvr>
    <a:masterClrMapping/>
  </p:clrMapOvr>
</p:sldLayout>
</file>

<file path=ppt/slideLayouts/slideLayout2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560911"/>
      </p:ext>
    </p:extLst>
  </p:cSld>
  <p:clrMapOvr>
    <a:masterClrMapping/>
  </p:clrMapOvr>
</p:sldLayout>
</file>

<file path=ppt/slideLayouts/slideLayout2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41160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970889"/>
      </p:ext>
    </p:extLst>
  </p:cSld>
  <p:clrMapOvr>
    <a:masterClrMapping/>
  </p:clrMapOvr>
</p:sldLayout>
</file>

<file path=ppt/slideLayouts/slideLayout2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681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776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040381"/>
      </p:ext>
    </p:extLst>
  </p:cSld>
  <p:clrMapOvr>
    <a:masterClrMapping/>
  </p:clrMapOvr>
</p:sldLayout>
</file>

<file path=ppt/slideLayouts/slideLayout2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7986"/>
      </p:ext>
    </p:extLst>
  </p:cSld>
  <p:clrMapOvr>
    <a:masterClrMapping/>
  </p:clrMapOvr>
</p:sldLayout>
</file>

<file path=ppt/slideLayouts/slideLayout2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068616"/>
      </p:ext>
    </p:extLst>
  </p:cSld>
  <p:clrMapOvr>
    <a:masterClrMapping/>
  </p:clrMapOvr>
</p:sldLayout>
</file>

<file path=ppt/slideLayouts/slideLayout2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79349"/>
      </p:ext>
    </p:extLst>
  </p:cSld>
  <p:clrMapOvr>
    <a:masterClrMapping/>
  </p:clrMapOvr>
</p:sldLayout>
</file>

<file path=ppt/slideLayouts/slideLayout2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809153"/>
      </p:ext>
    </p:extLst>
  </p:cSld>
  <p:clrMapOvr>
    <a:masterClrMapping/>
  </p:clrMapOvr>
</p:sldLayout>
</file>

<file path=ppt/slideLayouts/slideLayout2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10655"/>
      </p:ext>
    </p:extLst>
  </p:cSld>
  <p:clrMapOvr>
    <a:masterClrMapping/>
  </p:clrMapOvr>
</p:sldLayout>
</file>

<file path=ppt/slideLayouts/slideLayout2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965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64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242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092765"/>
      </p:ext>
    </p:extLst>
  </p:cSld>
  <p:clrMapOvr>
    <a:masterClrMapping/>
  </p:clrMapOvr>
</p:sldLayout>
</file>

<file path=ppt/slideLayouts/slideLayout2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69042"/>
      </p:ext>
    </p:extLst>
  </p:cSld>
  <p:clrMapOvr>
    <a:masterClrMapping/>
  </p:clrMapOvr>
</p:sldLayout>
</file>

<file path=ppt/slideLayouts/slideLayout2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8387"/>
      </p:ext>
    </p:extLst>
  </p:cSld>
  <p:clrMapOvr>
    <a:masterClrMapping/>
  </p:clrMapOvr>
</p:sldLayout>
</file>

<file path=ppt/slideLayouts/slideLayout2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0109"/>
      </p:ext>
    </p:extLst>
  </p:cSld>
  <p:clrMapOvr>
    <a:masterClrMapping/>
  </p:clrMapOvr>
</p:sldLayout>
</file>

<file path=ppt/slideLayouts/slideLayout2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017235"/>
      </p:ext>
    </p:extLst>
  </p:cSld>
  <p:clrMapOvr>
    <a:masterClrMapping/>
  </p:clrMapOvr>
</p:sldLayout>
</file>

<file path=ppt/slideLayouts/slideLayout2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503679"/>
      </p:ext>
    </p:extLst>
  </p:cSld>
  <p:clrMapOvr>
    <a:masterClrMapping/>
  </p:clrMapOvr>
</p:sldLayout>
</file>

<file path=ppt/slideLayouts/slideLayout2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19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146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215941"/>
      </p:ext>
    </p:extLst>
  </p:cSld>
  <p:clrMapOvr>
    <a:masterClrMapping/>
  </p:clrMapOvr>
</p:sldLayout>
</file>

<file path=ppt/slideLayouts/slideLayout2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604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240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516280"/>
      </p:ext>
    </p:extLst>
  </p:cSld>
  <p:clrMapOvr>
    <a:masterClrMapping/>
  </p:clrMapOvr>
</p:sldLayout>
</file>

<file path=ppt/slideLayouts/slideLayout2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8593"/>
      </p:ext>
    </p:extLst>
  </p:cSld>
  <p:clrMapOvr>
    <a:masterClrMapping/>
  </p:clrMapOvr>
</p:sldLayout>
</file>

<file path=ppt/slideLayouts/slideLayout2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229452"/>
      </p:ext>
    </p:extLst>
  </p:cSld>
  <p:clrMapOvr>
    <a:masterClrMapping/>
  </p:clrMapOvr>
</p:sldLayout>
</file>

<file path=ppt/slideLayouts/slideLayout2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915711"/>
      </p:ext>
    </p:extLst>
  </p:cSld>
  <p:clrMapOvr>
    <a:masterClrMapping/>
  </p:clrMapOvr>
</p:sldLayout>
</file>

<file path=ppt/slideLayouts/slideLayout2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63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299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186754"/>
      </p:ext>
    </p:extLst>
  </p:cSld>
  <p:clrMapOvr>
    <a:masterClrMapping/>
  </p:clrMapOvr>
</p:sldLayout>
</file>

<file path=ppt/slideLayouts/slideLayout2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02988"/>
      </p:ext>
    </p:extLst>
  </p:cSld>
  <p:clrMapOvr>
    <a:masterClrMapping/>
  </p:clrMapOvr>
</p:sldLayout>
</file>

<file path=ppt/slideLayouts/slideLayout2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840434"/>
      </p:ext>
    </p:extLst>
  </p:cSld>
  <p:clrMapOvr>
    <a:masterClrMapping/>
  </p:clrMapOvr>
</p:sldLayout>
</file>

<file path=ppt/slideLayouts/slideLayout2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8319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558088"/>
      </p:ext>
    </p:extLst>
  </p:cSld>
  <p:clrMapOvr>
    <a:masterClrMapping/>
  </p:clrMapOvr>
</p:sldLayout>
</file>

<file path=ppt/slideLayouts/slideLayout2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579547"/>
      </p:ext>
    </p:extLst>
  </p:cSld>
  <p:clrMapOvr>
    <a:masterClrMapping/>
  </p:clrMapOvr>
</p:sldLayout>
</file>

<file path=ppt/slideLayouts/slideLayout2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641793"/>
      </p:ext>
    </p:extLst>
  </p:cSld>
  <p:clrMapOvr>
    <a:masterClrMapping/>
  </p:clrMapOvr>
</p:sldLayout>
</file>

<file path=ppt/slideLayouts/slideLayout2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197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733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753435"/>
      </p:ext>
    </p:extLst>
  </p:cSld>
  <p:clrMapOvr>
    <a:masterClrMapping/>
  </p:clrMapOvr>
</p:sldLayout>
</file>

<file path=ppt/slideLayouts/slideLayout2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31096"/>
      </p:ext>
    </p:extLst>
  </p:cSld>
  <p:clrMapOvr>
    <a:masterClrMapping/>
  </p:clrMapOvr>
</p:sldLayout>
</file>

<file path=ppt/slideLayouts/slideLayout2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349977"/>
      </p:ext>
    </p:extLst>
  </p:cSld>
  <p:clrMapOvr>
    <a:masterClrMapping/>
  </p:clrMapOvr>
</p:sldLayout>
</file>

<file path=ppt/slideLayouts/slideLayout2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60503"/>
      </p:ext>
    </p:extLst>
  </p:cSld>
  <p:clrMapOvr>
    <a:masterClrMapping/>
  </p:clrMapOvr>
</p:sldLayout>
</file>

<file path=ppt/slideLayouts/slideLayout2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514547"/>
      </p:ext>
    </p:extLst>
  </p:cSld>
  <p:clrMapOvr>
    <a:masterClrMapping/>
  </p:clrMapOvr>
</p:sldLayout>
</file>

<file path=ppt/slideLayouts/slideLayout2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98890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07816"/>
      </p:ext>
    </p:extLst>
  </p:cSld>
  <p:clrMapOvr>
    <a:masterClrMapping/>
  </p:clrMapOvr>
</p:sldLayout>
</file>

<file path=ppt/slideLayouts/slideLayout2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58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192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192542"/>
      </p:ext>
    </p:extLst>
  </p:cSld>
  <p:clrMapOvr>
    <a:masterClrMapping/>
  </p:clrMapOvr>
</p:sldLayout>
</file>

<file path=ppt/slideLayouts/slideLayout2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16955"/>
      </p:ext>
    </p:extLst>
  </p:cSld>
  <p:clrMapOvr>
    <a:masterClrMapping/>
  </p:clrMapOvr>
</p:sldLayout>
</file>

<file path=ppt/slideLayouts/slideLayout2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625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887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076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541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886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412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722848"/>
      </p:ext>
    </p:extLst>
  </p:cSld>
  <p:clrMapOvr>
    <a:masterClrMapping/>
  </p:clrMapOvr>
</p:sldLayout>
</file>

<file path=ppt/slideLayouts/slideLayout2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09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44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013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007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290257"/>
      </p:ext>
    </p:extLst>
  </p:cSld>
  <p:clrMapOvr>
    <a:masterClrMapping/>
  </p:clrMapOvr>
</p:sldLayout>
</file>

<file path=ppt/slideLayouts/slideLayout2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43984"/>
      </p:ext>
    </p:extLst>
  </p:cSld>
  <p:clrMapOvr>
    <a:masterClrMapping/>
  </p:clrMapOvr>
</p:sldLayout>
</file>

<file path=ppt/slideLayouts/slideLayout2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203614"/>
      </p:ext>
    </p:extLst>
  </p:cSld>
  <p:clrMapOvr>
    <a:masterClrMapping/>
  </p:clrMapOvr>
</p:sldLayout>
</file>

<file path=ppt/slideLayouts/slideLayout2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505124"/>
      </p:ext>
    </p:extLst>
  </p:cSld>
  <p:clrMapOvr>
    <a:masterClrMapping/>
  </p:clrMapOvr>
</p:sldLayout>
</file>

<file path=ppt/slideLayouts/slideLayout2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98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214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99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9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EEFD-FD44-4115-8381-82243E73AF1D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107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55169"/>
      </p:ext>
    </p:extLst>
  </p:cSld>
  <p:clrMapOvr>
    <a:masterClrMapping/>
  </p:clrMapOvr>
</p:sldLayout>
</file>

<file path=ppt/slideLayouts/slideLayout2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406552"/>
      </p:ext>
    </p:extLst>
  </p:cSld>
  <p:clrMapOvr>
    <a:masterClrMapping/>
  </p:clrMapOvr>
</p:sldLayout>
</file>

<file path=ppt/slideLayouts/slideLayout2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7231"/>
      </p:ext>
    </p:extLst>
  </p:cSld>
  <p:clrMapOvr>
    <a:masterClrMapping/>
  </p:clrMapOvr>
</p:sldLayout>
</file>

<file path=ppt/slideLayouts/slideLayout2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831624"/>
      </p:ext>
    </p:extLst>
  </p:cSld>
  <p:clrMapOvr>
    <a:masterClrMapping/>
  </p:clrMapOvr>
</p:sldLayout>
</file>

<file path=ppt/slideLayouts/slideLayout2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09319"/>
      </p:ext>
    </p:extLst>
  </p:cSld>
  <p:clrMapOvr>
    <a:masterClrMapping/>
  </p:clrMapOvr>
</p:sldLayout>
</file>

<file path=ppt/slideLayouts/slideLayout2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494"/>
      </p:ext>
    </p:extLst>
  </p:cSld>
  <p:clrMapOvr>
    <a:masterClrMapping/>
  </p:clrMapOvr>
</p:sldLayout>
</file>

<file path=ppt/slideLayouts/slideLayout2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714018"/>
      </p:ext>
    </p:extLst>
  </p:cSld>
  <p:clrMapOvr>
    <a:masterClrMapping/>
  </p:clrMapOvr>
</p:sldLayout>
</file>

<file path=ppt/slideLayouts/slideLayout2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20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472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226369"/>
      </p:ext>
    </p:extLst>
  </p:cSld>
  <p:clrMapOvr>
    <a:masterClrMapping/>
  </p:clrMapOvr>
</p:sldLayout>
</file>

<file path=ppt/slideLayouts/slideLayout2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49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899350"/>
      </p:ext>
    </p:extLst>
  </p:cSld>
  <p:clrMapOvr>
    <a:masterClrMapping/>
  </p:clrMapOvr>
</p:sldLayout>
</file>

<file path=ppt/slideLayouts/slideLayout2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666135"/>
      </p:ext>
    </p:extLst>
  </p:cSld>
  <p:clrMapOvr>
    <a:masterClrMapping/>
  </p:clrMapOvr>
</p:sldLayout>
</file>

<file path=ppt/slideLayouts/slideLayout2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61938"/>
      </p:ext>
    </p:extLst>
  </p:cSld>
  <p:clrMapOvr>
    <a:masterClrMapping/>
  </p:clrMapOvr>
</p:sldLayout>
</file>

<file path=ppt/slideLayouts/slideLayout2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335498"/>
      </p:ext>
    </p:extLst>
  </p:cSld>
  <p:clrMapOvr>
    <a:masterClrMapping/>
  </p:clrMapOvr>
</p:sldLayout>
</file>

<file path=ppt/slideLayouts/slideLayout2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710749"/>
      </p:ext>
    </p:extLst>
  </p:cSld>
  <p:clrMapOvr>
    <a:masterClrMapping/>
  </p:clrMapOvr>
</p:sldLayout>
</file>

<file path=ppt/slideLayouts/slideLayout2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104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364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237223"/>
      </p:ext>
    </p:extLst>
  </p:cSld>
  <p:clrMapOvr>
    <a:masterClrMapping/>
  </p:clrMapOvr>
</p:sldLayout>
</file>

<file path=ppt/slideLayouts/slideLayout2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06318"/>
      </p:ext>
    </p:extLst>
  </p:cSld>
  <p:clrMapOvr>
    <a:masterClrMapping/>
  </p:clrMapOvr>
</p:sldLayout>
</file>

<file path=ppt/slideLayouts/slideLayout2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677256"/>
      </p:ext>
    </p:extLst>
  </p:cSld>
  <p:clrMapOvr>
    <a:masterClrMapping/>
  </p:clrMapOvr>
</p:sldLayout>
</file>

<file path=ppt/slideLayouts/slideLayout2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7147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19842"/>
      </p:ext>
    </p:extLst>
  </p:cSld>
  <p:clrMapOvr>
    <a:masterClrMapping/>
  </p:clrMapOvr>
</p:sldLayout>
</file>

<file path=ppt/slideLayouts/slideLayout2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415813"/>
      </p:ext>
    </p:extLst>
  </p:cSld>
  <p:clrMapOvr>
    <a:masterClrMapping/>
  </p:clrMapOvr>
</p:sldLayout>
</file>

<file path=ppt/slideLayouts/slideLayout2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922363"/>
      </p:ext>
    </p:extLst>
  </p:cSld>
  <p:clrMapOvr>
    <a:masterClrMapping/>
  </p:clrMapOvr>
</p:sldLayout>
</file>

<file path=ppt/slideLayouts/slideLayout2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496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429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120261"/>
      </p:ext>
    </p:extLst>
  </p:cSld>
  <p:clrMapOvr>
    <a:masterClrMapping/>
  </p:clrMapOvr>
</p:sldLayout>
</file>

<file path=ppt/slideLayouts/slideLayout2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0405"/>
      </p:ext>
    </p:extLst>
  </p:cSld>
  <p:clrMapOvr>
    <a:masterClrMapping/>
  </p:clrMapOvr>
</p:sldLayout>
</file>

<file path=ppt/slideLayouts/slideLayout2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196192"/>
      </p:ext>
    </p:extLst>
  </p:cSld>
  <p:clrMapOvr>
    <a:masterClrMapping/>
  </p:clrMapOvr>
</p:sldLayout>
</file>

<file path=ppt/slideLayouts/slideLayout2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62226"/>
      </p:ext>
    </p:extLst>
  </p:cSld>
  <p:clrMapOvr>
    <a:masterClrMapping/>
  </p:clrMapOvr>
</p:sldLayout>
</file>

<file path=ppt/slideLayouts/slideLayout2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951305"/>
      </p:ext>
    </p:extLst>
  </p:cSld>
  <p:clrMapOvr>
    <a:masterClrMapping/>
  </p:clrMapOvr>
</p:sldLayout>
</file>

<file path=ppt/slideLayouts/slideLayout2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5855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170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745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59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063958"/>
      </p:ext>
    </p:extLst>
  </p:cSld>
  <p:clrMapOvr>
    <a:masterClrMapping/>
  </p:clrMapOvr>
</p:sldLayout>
</file>

<file path=ppt/slideLayouts/slideLayout2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14828"/>
      </p:ext>
    </p:extLst>
  </p:cSld>
  <p:clrMapOvr>
    <a:masterClrMapping/>
  </p:clrMapOvr>
</p:sldLayout>
</file>

<file path=ppt/slideLayouts/slideLayout2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23361"/>
      </p:ext>
    </p:extLst>
  </p:cSld>
  <p:clrMapOvr>
    <a:masterClrMapping/>
  </p:clrMapOvr>
</p:sldLayout>
</file>

<file path=ppt/slideLayouts/slideLayout2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406"/>
      </p:ext>
    </p:extLst>
  </p:cSld>
  <p:clrMapOvr>
    <a:masterClrMapping/>
  </p:clrMapOvr>
</p:sldLayout>
</file>

<file path=ppt/slideLayouts/slideLayout2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792581"/>
      </p:ext>
    </p:extLst>
  </p:cSld>
  <p:clrMapOvr>
    <a:masterClrMapping/>
  </p:clrMapOvr>
</p:sldLayout>
</file>

<file path=ppt/slideLayouts/slideLayout2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28844"/>
      </p:ext>
    </p:extLst>
  </p:cSld>
  <p:clrMapOvr>
    <a:masterClrMapping/>
  </p:clrMapOvr>
</p:sldLayout>
</file>

<file path=ppt/slideLayouts/slideLayout2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346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399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064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753757"/>
      </p:ext>
    </p:extLst>
  </p:cSld>
  <p:clrMapOvr>
    <a:masterClrMapping/>
  </p:clrMapOvr>
</p:sldLayout>
</file>

<file path=ppt/slideLayouts/slideLayout2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4690"/>
      </p:ext>
    </p:extLst>
  </p:cSld>
  <p:clrMapOvr>
    <a:masterClrMapping/>
  </p:clrMapOvr>
</p:sldLayout>
</file>

<file path=ppt/slideLayouts/slideLayout2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63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362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900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679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383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79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650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333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652880"/>
      </p:ext>
    </p:extLst>
  </p:cSld>
  <p:clrMapOvr>
    <a:masterClrMapping/>
  </p:clrMapOvr>
</p:sldLayout>
</file>

<file path=ppt/slideLayouts/slideLayout2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399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126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55410"/>
      </p:ext>
    </p:extLst>
  </p:cSld>
  <p:clrMapOvr>
    <a:masterClrMapping/>
  </p:clrMapOvr>
</p:sldLayout>
</file>

<file path=ppt/slideLayouts/slideLayout2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16624"/>
      </p:ext>
    </p:extLst>
  </p:cSld>
  <p:clrMapOvr>
    <a:masterClrMapping/>
  </p:clrMapOvr>
</p:sldLayout>
</file>

<file path=ppt/slideLayouts/slideLayout2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218271"/>
      </p:ext>
    </p:extLst>
  </p:cSld>
  <p:clrMapOvr>
    <a:masterClrMapping/>
  </p:clrMapOvr>
</p:sldLayout>
</file>

<file path=ppt/slideLayouts/slideLayout2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902272"/>
      </p:ext>
    </p:extLst>
  </p:cSld>
  <p:clrMapOvr>
    <a:masterClrMapping/>
  </p:clrMapOvr>
</p:sldLayout>
</file>

<file path=ppt/slideLayouts/slideLayout2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5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560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880242"/>
      </p:ext>
    </p:extLst>
  </p:cSld>
  <p:clrMapOvr>
    <a:masterClrMapping/>
  </p:clrMapOvr>
</p:sldLayout>
</file>

<file path=ppt/slideLayouts/slideLayout2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3979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05516"/>
      </p:ext>
    </p:extLst>
  </p:cSld>
  <p:clrMapOvr>
    <a:masterClrMapping/>
  </p:clrMapOvr>
</p:sldLayout>
</file>

<file path=ppt/slideLayouts/slideLayout2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406606"/>
      </p:ext>
    </p:extLst>
  </p:cSld>
  <p:clrMapOvr>
    <a:masterClrMapping/>
  </p:clrMapOvr>
</p:sldLayout>
</file>

<file path=ppt/slideLayouts/slideLayout2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42547"/>
      </p:ext>
    </p:extLst>
  </p:cSld>
  <p:clrMapOvr>
    <a:masterClrMapping/>
  </p:clrMapOvr>
</p:sldLayout>
</file>

<file path=ppt/slideLayouts/slideLayout2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619326"/>
      </p:ext>
    </p:extLst>
  </p:cSld>
  <p:clrMapOvr>
    <a:masterClrMapping/>
  </p:clrMapOvr>
</p:sldLayout>
</file>

<file path=ppt/slideLayouts/slideLayout2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7492"/>
      </p:ext>
    </p:extLst>
  </p:cSld>
  <p:clrMapOvr>
    <a:masterClrMapping/>
  </p:clrMapOvr>
</p:sldLayout>
</file>

<file path=ppt/slideLayouts/slideLayout2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0598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895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45218"/>
      </p:ext>
    </p:extLst>
  </p:cSld>
  <p:clrMapOvr>
    <a:masterClrMapping/>
  </p:clrMapOvr>
</p:sldLayout>
</file>

<file path=ppt/slideLayouts/slideLayout2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6066"/>
      </p:ext>
    </p:extLst>
  </p:cSld>
  <p:clrMapOvr>
    <a:masterClrMapping/>
  </p:clrMapOvr>
</p:sldLayout>
</file>

<file path=ppt/slideLayouts/slideLayout2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80861"/>
      </p:ext>
    </p:extLst>
  </p:cSld>
  <p:clrMapOvr>
    <a:masterClrMapping/>
  </p:clrMapOvr>
</p:sldLayout>
</file>

<file path=ppt/slideLayouts/slideLayout2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573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808165"/>
      </p:ext>
    </p:extLst>
  </p:cSld>
  <p:clrMapOvr>
    <a:masterClrMapping/>
  </p:clrMapOvr>
</p:sldLayout>
</file>

<file path=ppt/slideLayouts/slideLayout2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934736"/>
      </p:ext>
    </p:extLst>
  </p:cSld>
  <p:clrMapOvr>
    <a:masterClrMapping/>
  </p:clrMapOvr>
</p:sldLayout>
</file>

<file path=ppt/slideLayouts/slideLayout2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604348"/>
      </p:ext>
    </p:extLst>
  </p:cSld>
  <p:clrMapOvr>
    <a:masterClrMapping/>
  </p:clrMapOvr>
</p:sldLayout>
</file>

<file path=ppt/slideLayouts/slideLayout2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883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340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871491"/>
      </p:ext>
    </p:extLst>
  </p:cSld>
  <p:clrMapOvr>
    <a:masterClrMapping/>
  </p:clrMapOvr>
</p:sldLayout>
</file>

<file path=ppt/slideLayouts/slideLayout2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87443"/>
      </p:ext>
    </p:extLst>
  </p:cSld>
  <p:clrMapOvr>
    <a:masterClrMapping/>
  </p:clrMapOvr>
</p:sldLayout>
</file>

<file path=ppt/slideLayouts/slideLayout2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463945"/>
      </p:ext>
    </p:extLst>
  </p:cSld>
  <p:clrMapOvr>
    <a:masterClrMapping/>
  </p:clrMapOvr>
</p:sldLayout>
</file>

<file path=ppt/slideLayouts/slideLayout2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11173"/>
      </p:ext>
    </p:extLst>
  </p:cSld>
  <p:clrMapOvr>
    <a:masterClrMapping/>
  </p:clrMapOvr>
</p:sldLayout>
</file>

<file path=ppt/slideLayouts/slideLayout2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761680"/>
      </p:ext>
    </p:extLst>
  </p:cSld>
  <p:clrMapOvr>
    <a:masterClrMapping/>
  </p:clrMapOvr>
</p:sldLayout>
</file>

<file path=ppt/slideLayouts/slideLayout2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65963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96478"/>
      </p:ext>
    </p:extLst>
  </p:cSld>
  <p:clrMapOvr>
    <a:masterClrMapping/>
  </p:clrMapOvr>
</p:sldLayout>
</file>

<file path=ppt/slideLayouts/slideLayout2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247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81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235968"/>
      </p:ext>
    </p:extLst>
  </p:cSld>
  <p:clrMapOvr>
    <a:masterClrMapping/>
  </p:clrMapOvr>
</p:sldLayout>
</file>

<file path=ppt/slideLayouts/slideLayout2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9900"/>
      </p:ext>
    </p:extLst>
  </p:cSld>
  <p:clrMapOvr>
    <a:masterClrMapping/>
  </p:clrMapOvr>
</p:sldLayout>
</file>

<file path=ppt/slideLayouts/slideLayout2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307684"/>
      </p:ext>
    </p:extLst>
  </p:cSld>
  <p:clrMapOvr>
    <a:masterClrMapping/>
  </p:clrMapOvr>
</p:sldLayout>
</file>

<file path=ppt/slideLayouts/slideLayout2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9150"/>
      </p:ext>
    </p:extLst>
  </p:cSld>
  <p:clrMapOvr>
    <a:masterClrMapping/>
  </p:clrMapOvr>
</p:sldLayout>
</file>

<file path=ppt/slideLayouts/slideLayout2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366670"/>
      </p:ext>
    </p:extLst>
  </p:cSld>
  <p:clrMapOvr>
    <a:masterClrMapping/>
  </p:clrMapOvr>
</p:sldLayout>
</file>

<file path=ppt/slideLayouts/slideLayout2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884598"/>
      </p:ext>
    </p:extLst>
  </p:cSld>
  <p:clrMapOvr>
    <a:masterClrMapping/>
  </p:clrMapOvr>
</p:sldLayout>
</file>

<file path=ppt/slideLayouts/slideLayout2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005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330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784186"/>
      </p:ext>
    </p:extLst>
  </p:cSld>
  <p:clrMapOvr>
    <a:masterClrMapping/>
  </p:clrMapOvr>
</p:sldLayout>
</file>

<file path=ppt/slideLayouts/slideLayout2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554327"/>
      </p:ext>
    </p:extLst>
  </p:cSld>
  <p:clrMapOvr>
    <a:masterClrMapping/>
  </p:clrMapOvr>
</p:sldLayout>
</file>

<file path=ppt/slideLayouts/slideLayout2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71650"/>
      </p:ext>
    </p:extLst>
  </p:cSld>
  <p:clrMapOvr>
    <a:masterClrMapping/>
  </p:clrMapOvr>
</p:sldLayout>
</file>

<file path=ppt/slideLayouts/slideLayout2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748475"/>
      </p:ext>
    </p:extLst>
  </p:cSld>
  <p:clrMapOvr>
    <a:masterClrMapping/>
  </p:clrMapOvr>
</p:sldLayout>
</file>

<file path=ppt/slideLayouts/slideLayout2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67597"/>
      </p:ext>
    </p:extLst>
  </p:cSld>
  <p:clrMapOvr>
    <a:masterClrMapping/>
  </p:clrMapOvr>
</p:sldLayout>
</file>

<file path=ppt/slideLayouts/slideLayout2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724162"/>
      </p:ext>
    </p:extLst>
  </p:cSld>
  <p:clrMapOvr>
    <a:masterClrMapping/>
  </p:clrMapOvr>
</p:sldLayout>
</file>

<file path=ppt/slideLayouts/slideLayout2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458761"/>
      </p:ext>
    </p:extLst>
  </p:cSld>
  <p:clrMapOvr>
    <a:masterClrMapping/>
  </p:clrMapOvr>
</p:sldLayout>
</file>

<file path=ppt/slideLayouts/slideLayout2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421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5880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08909"/>
      </p:ext>
    </p:extLst>
  </p:cSld>
  <p:clrMapOvr>
    <a:masterClrMapping/>
  </p:clrMapOvr>
</p:sldLayout>
</file>

<file path=ppt/slideLayouts/slideLayout2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1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6" y="144199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C6A87-2BB5-4F1F-AD63-A8583E97F4C2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4278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412685"/>
      </p:ext>
    </p:extLst>
  </p:cSld>
  <p:clrMapOvr>
    <a:masterClrMapping/>
  </p:clrMapOvr>
</p:sldLayout>
</file>

<file path=ppt/slideLayouts/slideLayout2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26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038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312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13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552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904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30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114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318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208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130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484619"/>
      </p:ext>
    </p:extLst>
  </p:cSld>
  <p:clrMapOvr>
    <a:masterClrMapping/>
  </p:clrMapOvr>
</p:sldLayout>
</file>

<file path=ppt/slideLayouts/slideLayout2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9509"/>
      </p:ext>
    </p:extLst>
  </p:cSld>
  <p:clrMapOvr>
    <a:masterClrMapping/>
  </p:clrMapOvr>
</p:sldLayout>
</file>

<file path=ppt/slideLayouts/slideLayout2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414799"/>
      </p:ext>
    </p:extLst>
  </p:cSld>
  <p:clrMapOvr>
    <a:masterClrMapping/>
  </p:clrMapOvr>
</p:sldLayout>
</file>

<file path=ppt/slideLayouts/slideLayout2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372227"/>
      </p:ext>
    </p:extLst>
  </p:cSld>
  <p:clrMapOvr>
    <a:masterClrMapping/>
  </p:clrMapOvr>
</p:sldLayout>
</file>

<file path=ppt/slideLayouts/slideLayout2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19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303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083570"/>
      </p:ext>
    </p:extLst>
  </p:cSld>
  <p:clrMapOvr>
    <a:masterClrMapping/>
  </p:clrMapOvr>
</p:sldLayout>
</file>

<file path=ppt/slideLayouts/slideLayout2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62662"/>
      </p:ext>
    </p:extLst>
  </p:cSld>
  <p:clrMapOvr>
    <a:masterClrMapping/>
  </p:clrMapOvr>
</p:sldLayout>
</file>

<file path=ppt/slideLayouts/slideLayout2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109763"/>
      </p:ext>
    </p:extLst>
  </p:cSld>
  <p:clrMapOvr>
    <a:masterClrMapping/>
  </p:clrMapOvr>
</p:sldLayout>
</file>

<file path=ppt/slideLayouts/slideLayout2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0729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33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406796"/>
      </p:ext>
    </p:extLst>
  </p:cSld>
  <p:clrMapOvr>
    <a:masterClrMapping/>
  </p:clrMapOvr>
</p:sldLayout>
</file>

<file path=ppt/slideLayouts/slideLayout2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242831"/>
      </p:ext>
    </p:extLst>
  </p:cSld>
  <p:clrMapOvr>
    <a:masterClrMapping/>
  </p:clrMapOvr>
</p:sldLayout>
</file>

<file path=ppt/slideLayouts/slideLayout2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625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439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186136"/>
      </p:ext>
    </p:extLst>
  </p:cSld>
  <p:clrMapOvr>
    <a:masterClrMapping/>
  </p:clrMapOvr>
</p:sldLayout>
</file>

<file path=ppt/slideLayouts/slideLayout2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54649"/>
      </p:ext>
    </p:extLst>
  </p:cSld>
  <p:clrMapOvr>
    <a:masterClrMapping/>
  </p:clrMapOvr>
</p:sldLayout>
</file>

<file path=ppt/slideLayouts/slideLayout2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82442"/>
      </p:ext>
    </p:extLst>
  </p:cSld>
  <p:clrMapOvr>
    <a:masterClrMapping/>
  </p:clrMapOvr>
</p:sldLayout>
</file>

<file path=ppt/slideLayouts/slideLayout2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98507"/>
      </p:ext>
    </p:extLst>
  </p:cSld>
  <p:clrMapOvr>
    <a:masterClrMapping/>
  </p:clrMapOvr>
</p:sldLayout>
</file>

<file path=ppt/slideLayouts/slideLayout2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8522"/>
      </p:ext>
    </p:extLst>
  </p:cSld>
  <p:clrMapOvr>
    <a:masterClrMapping/>
  </p:clrMapOvr>
</p:sldLayout>
</file>

<file path=ppt/slideLayouts/slideLayout2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87420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607844"/>
      </p:ext>
    </p:extLst>
  </p:cSld>
  <p:clrMapOvr>
    <a:masterClrMapping/>
  </p:clrMapOvr>
</p:sldLayout>
</file>

<file path=ppt/slideLayouts/slideLayout2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998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49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216517"/>
      </p:ext>
    </p:extLst>
  </p:cSld>
  <p:clrMapOvr>
    <a:masterClrMapping/>
  </p:clrMapOvr>
</p:sldLayout>
</file>

<file path=ppt/slideLayouts/slideLayout2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55467"/>
      </p:ext>
    </p:extLst>
  </p:cSld>
  <p:clrMapOvr>
    <a:masterClrMapping/>
  </p:clrMapOvr>
</p:sldLayout>
</file>

<file path=ppt/slideLayouts/slideLayout2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148659"/>
      </p:ext>
    </p:extLst>
  </p:cSld>
  <p:clrMapOvr>
    <a:masterClrMapping/>
  </p:clrMapOvr>
</p:sldLayout>
</file>

<file path=ppt/slideLayouts/slideLayout2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18720"/>
      </p:ext>
    </p:extLst>
  </p:cSld>
  <p:clrMapOvr>
    <a:masterClrMapping/>
  </p:clrMapOvr>
</p:sldLayout>
</file>

<file path=ppt/slideLayouts/slideLayout2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00139"/>
      </p:ext>
    </p:extLst>
  </p:cSld>
  <p:clrMapOvr>
    <a:masterClrMapping/>
  </p:clrMapOvr>
</p:sldLayout>
</file>

<file path=ppt/slideLayouts/slideLayout2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009050"/>
      </p:ext>
    </p:extLst>
  </p:cSld>
  <p:clrMapOvr>
    <a:masterClrMapping/>
  </p:clrMapOvr>
</p:sldLayout>
</file>

<file path=ppt/slideLayouts/slideLayout2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426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770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55453"/>
      </p:ext>
    </p:extLst>
  </p:cSld>
  <p:clrMapOvr>
    <a:masterClrMapping/>
  </p:clrMapOvr>
</p:sldLayout>
</file>

<file path=ppt/slideLayouts/slideLayout2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604553"/>
      </p:ext>
    </p:extLst>
  </p:cSld>
  <p:clrMapOvr>
    <a:masterClrMapping/>
  </p:clrMapOvr>
</p:sldLayout>
</file>

<file path=ppt/slideLayouts/slideLayout2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54939"/>
      </p:ext>
    </p:extLst>
  </p:cSld>
  <p:clrMapOvr>
    <a:masterClrMapping/>
  </p:clrMapOvr>
</p:sldLayout>
</file>

<file path=ppt/slideLayouts/slideLayout2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24119"/>
      </p:ext>
    </p:extLst>
  </p:cSld>
  <p:clrMapOvr>
    <a:masterClrMapping/>
  </p:clrMapOvr>
</p:sldLayout>
</file>

<file path=ppt/slideLayouts/slideLayout2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80735"/>
      </p:ext>
    </p:extLst>
  </p:cSld>
  <p:clrMapOvr>
    <a:masterClrMapping/>
  </p:clrMapOvr>
</p:sldLayout>
</file>

<file path=ppt/slideLayouts/slideLayout2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143600"/>
      </p:ext>
    </p:extLst>
  </p:cSld>
  <p:clrMapOvr>
    <a:masterClrMapping/>
  </p:clrMapOvr>
</p:sldLayout>
</file>

<file path=ppt/slideLayouts/slideLayout2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626552"/>
      </p:ext>
    </p:extLst>
  </p:cSld>
  <p:clrMapOvr>
    <a:masterClrMapping/>
  </p:clrMapOvr>
</p:sldLayout>
</file>

<file path=ppt/slideLayouts/slideLayout2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202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317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07434"/>
      </p:ext>
    </p:extLst>
  </p:cSld>
  <p:clrMapOvr>
    <a:masterClrMapping/>
  </p:clrMapOvr>
</p:sldLayout>
</file>

<file path=ppt/slideLayouts/slideLayout2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911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048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02127"/>
      </p:ext>
    </p:extLst>
  </p:cSld>
  <p:clrMapOvr>
    <a:masterClrMapping/>
  </p:clrMapOvr>
</p:sldLayout>
</file>

<file path=ppt/slideLayouts/slideLayout2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40630"/>
      </p:ext>
    </p:extLst>
  </p:cSld>
  <p:clrMapOvr>
    <a:masterClrMapping/>
  </p:clrMapOvr>
</p:sldLayout>
</file>

<file path=ppt/slideLayouts/slideLayout2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443139"/>
      </p:ext>
    </p:extLst>
  </p:cSld>
  <p:clrMapOvr>
    <a:masterClrMapping/>
  </p:clrMapOvr>
</p:sldLayout>
</file>

<file path=ppt/slideLayouts/slideLayout2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105097"/>
      </p:ext>
    </p:extLst>
  </p:cSld>
  <p:clrMapOvr>
    <a:masterClrMapping/>
  </p:clrMapOvr>
</p:sldLayout>
</file>

<file path=ppt/slideLayouts/slideLayout2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0881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00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404030"/>
      </p:ext>
    </p:extLst>
  </p:cSld>
  <p:clrMapOvr>
    <a:masterClrMapping/>
  </p:clrMapOvr>
</p:sldLayout>
</file>

<file path=ppt/slideLayouts/slideLayout2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2542"/>
      </p:ext>
    </p:extLst>
  </p:cSld>
  <p:clrMapOvr>
    <a:masterClrMapping/>
  </p:clrMapOvr>
</p:sldLayout>
</file>

<file path=ppt/slideLayouts/slideLayout2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957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15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526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249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742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681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256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452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147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873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697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866276"/>
      </p:ext>
    </p:extLst>
  </p:cSld>
  <p:clrMapOvr>
    <a:masterClrMapping/>
  </p:clrMapOvr>
</p:sldLayout>
</file>

<file path=ppt/slideLayouts/slideLayout2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4466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488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521210"/>
      </p:ext>
    </p:extLst>
  </p:cSld>
  <p:clrMapOvr>
    <a:masterClrMapping/>
  </p:clrMapOvr>
</p:sldLayout>
</file>

<file path=ppt/slideLayouts/slideLayout2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588727"/>
      </p:ext>
    </p:extLst>
  </p:cSld>
  <p:clrMapOvr>
    <a:masterClrMapping/>
  </p:clrMapOvr>
</p:sldLayout>
</file>

<file path=ppt/slideLayouts/slideLayout2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183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149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230610"/>
      </p:ext>
    </p:extLst>
  </p:cSld>
  <p:clrMapOvr>
    <a:masterClrMapping/>
  </p:clrMapOvr>
</p:sldLayout>
</file>

<file path=ppt/slideLayouts/slideLayout2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15777"/>
      </p:ext>
    </p:extLst>
  </p:cSld>
  <p:clrMapOvr>
    <a:masterClrMapping/>
  </p:clrMapOvr>
</p:sldLayout>
</file>

<file path=ppt/slideLayouts/slideLayout2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92006"/>
      </p:ext>
    </p:extLst>
  </p:cSld>
  <p:clrMapOvr>
    <a:masterClrMapping/>
  </p:clrMapOvr>
</p:sldLayout>
</file>

<file path=ppt/slideLayouts/slideLayout2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73373"/>
      </p:ext>
    </p:extLst>
  </p:cSld>
  <p:clrMapOvr>
    <a:masterClrMapping/>
  </p:clrMapOvr>
</p:sldLayout>
</file>

<file path=ppt/slideLayouts/slideLayout2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254963"/>
      </p:ext>
    </p:extLst>
  </p:cSld>
  <p:clrMapOvr>
    <a:masterClrMapping/>
  </p:clrMapOvr>
</p:sldLayout>
</file>

<file path=ppt/slideLayouts/slideLayout2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1842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18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814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346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48571"/>
      </p:ext>
    </p:extLst>
  </p:cSld>
  <p:clrMapOvr>
    <a:masterClrMapping/>
  </p:clrMapOvr>
</p:sldLayout>
</file>

<file path=ppt/slideLayouts/slideLayout2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51887"/>
      </p:ext>
    </p:extLst>
  </p:cSld>
  <p:clrMapOvr>
    <a:masterClrMapping/>
  </p:clrMapOvr>
</p:sldLayout>
</file>

<file path=ppt/slideLayouts/slideLayout2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627689"/>
      </p:ext>
    </p:extLst>
  </p:cSld>
  <p:clrMapOvr>
    <a:masterClrMapping/>
  </p:clrMapOvr>
</p:sldLayout>
</file>

<file path=ppt/slideLayouts/slideLayout2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29528"/>
      </p:ext>
    </p:extLst>
  </p:cSld>
  <p:clrMapOvr>
    <a:masterClrMapping/>
  </p:clrMapOvr>
</p:sldLayout>
</file>

<file path=ppt/slideLayouts/slideLayout2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830043"/>
      </p:ext>
    </p:extLst>
  </p:cSld>
  <p:clrMapOvr>
    <a:masterClrMapping/>
  </p:clrMapOvr>
</p:sldLayout>
</file>

<file path=ppt/slideLayouts/slideLayout2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058263"/>
      </p:ext>
    </p:extLst>
  </p:cSld>
  <p:clrMapOvr>
    <a:masterClrMapping/>
  </p:clrMapOvr>
</p:sldLayout>
</file>

<file path=ppt/slideLayouts/slideLayout2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336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802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89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703595"/>
      </p:ext>
    </p:extLst>
  </p:cSld>
  <p:clrMapOvr>
    <a:masterClrMapping/>
  </p:clrMapOvr>
</p:sldLayout>
</file>

<file path=ppt/slideLayouts/slideLayout2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51562"/>
      </p:ext>
    </p:extLst>
  </p:cSld>
  <p:clrMapOvr>
    <a:masterClrMapping/>
  </p:clrMapOvr>
</p:sldLayout>
</file>

<file path=ppt/slideLayouts/slideLayout2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145395"/>
      </p:ext>
    </p:extLst>
  </p:cSld>
  <p:clrMapOvr>
    <a:masterClrMapping/>
  </p:clrMapOvr>
</p:sldLayout>
</file>

<file path=ppt/slideLayouts/slideLayout2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60043"/>
      </p:ext>
    </p:extLst>
  </p:cSld>
  <p:clrMapOvr>
    <a:masterClrMapping/>
  </p:clrMapOvr>
</p:sldLayout>
</file>

<file path=ppt/slideLayouts/slideLayout2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706400"/>
      </p:ext>
    </p:extLst>
  </p:cSld>
  <p:clrMapOvr>
    <a:masterClrMapping/>
  </p:clrMapOvr>
</p:sldLayout>
</file>

<file path=ppt/slideLayouts/slideLayout2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16964"/>
      </p:ext>
    </p:extLst>
  </p:cSld>
  <p:clrMapOvr>
    <a:masterClrMapping/>
  </p:clrMapOvr>
</p:sldLayout>
</file>

<file path=ppt/slideLayouts/slideLayout2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85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5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38650"/>
      </p:ext>
    </p:extLst>
  </p:cSld>
  <p:clrMapOvr>
    <a:masterClrMapping/>
  </p:clrMapOvr>
</p:sldLayout>
</file>

<file path=ppt/slideLayouts/slideLayout2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0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6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E18D-B595-474D-B28C-F648485B430E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9171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854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59170"/>
      </p:ext>
    </p:extLst>
  </p:cSld>
  <p:clrMapOvr>
    <a:masterClrMapping/>
  </p:clrMapOvr>
</p:sldLayout>
</file>

<file path=ppt/slideLayouts/slideLayout2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5811"/>
      </p:ext>
    </p:extLst>
  </p:cSld>
  <p:clrMapOvr>
    <a:masterClrMapping/>
  </p:clrMapOvr>
</p:sldLayout>
</file>

<file path=ppt/slideLayouts/slideLayout2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851262"/>
      </p:ext>
    </p:extLst>
  </p:cSld>
  <p:clrMapOvr>
    <a:masterClrMapping/>
  </p:clrMapOvr>
</p:sldLayout>
</file>

<file path=ppt/slideLayouts/slideLayout2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7811"/>
      </p:ext>
    </p:extLst>
  </p:cSld>
  <p:clrMapOvr>
    <a:masterClrMapping/>
  </p:clrMapOvr>
</p:sldLayout>
</file>

<file path=ppt/slideLayouts/slideLayout2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703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514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939180"/>
      </p:ext>
    </p:extLst>
  </p:cSld>
  <p:clrMapOvr>
    <a:masterClrMapping/>
  </p:clrMapOvr>
</p:sldLayout>
</file>

<file path=ppt/slideLayouts/slideLayout2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39753"/>
      </p:ext>
    </p:extLst>
  </p:cSld>
  <p:clrMapOvr>
    <a:masterClrMapping/>
  </p:clrMapOvr>
</p:sldLayout>
</file>

<file path=ppt/slideLayouts/slideLayout2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698442"/>
      </p:ext>
    </p:extLst>
  </p:cSld>
  <p:clrMapOvr>
    <a:masterClrMapping/>
  </p:clrMapOvr>
</p:sldLayout>
</file>

<file path=ppt/slideLayouts/slideLayout2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5370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426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46817"/>
      </p:ext>
    </p:extLst>
  </p:cSld>
  <p:clrMapOvr>
    <a:masterClrMapping/>
  </p:clrMapOvr>
</p:sldLayout>
</file>

<file path=ppt/slideLayouts/slideLayout2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110784"/>
      </p:ext>
    </p:extLst>
  </p:cSld>
  <p:clrMapOvr>
    <a:masterClrMapping/>
  </p:clrMapOvr>
</p:sldLayout>
</file>

<file path=ppt/slideLayouts/slideLayout2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418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465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246045"/>
      </p:ext>
    </p:extLst>
  </p:cSld>
  <p:clrMapOvr>
    <a:masterClrMapping/>
  </p:clrMapOvr>
</p:sldLayout>
</file>

<file path=ppt/slideLayouts/slideLayout2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50208"/>
      </p:ext>
    </p:extLst>
  </p:cSld>
  <p:clrMapOvr>
    <a:masterClrMapping/>
  </p:clrMapOvr>
</p:sldLayout>
</file>

<file path=ppt/slideLayouts/slideLayout2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378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055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763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93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30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522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225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388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800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66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779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147358"/>
      </p:ext>
    </p:extLst>
  </p:cSld>
  <p:clrMapOvr>
    <a:masterClrMapping/>
  </p:clrMapOvr>
</p:sldLayout>
</file>

<file path=ppt/slideLayouts/slideLayout2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4603"/>
      </p:ext>
    </p:extLst>
  </p:cSld>
  <p:clrMapOvr>
    <a:masterClrMapping/>
  </p:clrMapOvr>
</p:sldLayout>
</file>

<file path=ppt/slideLayouts/slideLayout2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968127"/>
      </p:ext>
    </p:extLst>
  </p:cSld>
  <p:clrMapOvr>
    <a:masterClrMapping/>
  </p:clrMapOvr>
</p:sldLayout>
</file>

<file path=ppt/slideLayouts/slideLayout2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69515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860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553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149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12354"/>
      </p:ext>
    </p:extLst>
  </p:cSld>
  <p:clrMapOvr>
    <a:masterClrMapping/>
  </p:clrMapOvr>
</p:sldLayout>
</file>

<file path=ppt/slideLayouts/slideLayout2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9870"/>
      </p:ext>
    </p:extLst>
  </p:cSld>
  <p:clrMapOvr>
    <a:masterClrMapping/>
  </p:clrMapOvr>
</p:sldLayout>
</file>

<file path=ppt/slideLayouts/slideLayout2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160761"/>
      </p:ext>
    </p:extLst>
  </p:cSld>
  <p:clrMapOvr>
    <a:masterClrMapping/>
  </p:clrMapOvr>
</p:sldLayout>
</file>

<file path=ppt/slideLayouts/slideLayout2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91234"/>
      </p:ext>
    </p:extLst>
  </p:cSld>
  <p:clrMapOvr>
    <a:masterClrMapping/>
  </p:clrMapOvr>
</p:sldLayout>
</file>

<file path=ppt/slideLayouts/slideLayout2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764440"/>
      </p:ext>
    </p:extLst>
  </p:cSld>
  <p:clrMapOvr>
    <a:masterClrMapping/>
  </p:clrMapOvr>
</p:sldLayout>
</file>

<file path=ppt/slideLayouts/slideLayout2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594737"/>
      </p:ext>
    </p:extLst>
  </p:cSld>
  <p:clrMapOvr>
    <a:masterClrMapping/>
  </p:clrMapOvr>
</p:sldLayout>
</file>

<file path=ppt/slideLayouts/slideLayout2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432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56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437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516590"/>
      </p:ext>
    </p:extLst>
  </p:cSld>
  <p:clrMapOvr>
    <a:masterClrMapping/>
  </p:clrMapOvr>
</p:sldLayout>
</file>

<file path=ppt/slideLayouts/slideLayout2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08179"/>
      </p:ext>
    </p:extLst>
  </p:cSld>
  <p:clrMapOvr>
    <a:masterClrMapping/>
  </p:clrMapOvr>
</p:sldLayout>
</file>

<file path=ppt/slideLayouts/slideLayout2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360690"/>
      </p:ext>
    </p:extLst>
  </p:cSld>
  <p:clrMapOvr>
    <a:masterClrMapping/>
  </p:clrMapOvr>
</p:sldLayout>
</file>

<file path=ppt/slideLayouts/slideLayout2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32599"/>
      </p:ext>
    </p:extLst>
  </p:cSld>
  <p:clrMapOvr>
    <a:masterClrMapping/>
  </p:clrMapOvr>
</p:sldLayout>
</file>

<file path=ppt/slideLayouts/slideLayout2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685730"/>
      </p:ext>
    </p:extLst>
  </p:cSld>
  <p:clrMapOvr>
    <a:masterClrMapping/>
  </p:clrMapOvr>
</p:sldLayout>
</file>

<file path=ppt/slideLayouts/slideLayout2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962248"/>
      </p:ext>
    </p:extLst>
  </p:cSld>
  <p:clrMapOvr>
    <a:masterClrMapping/>
  </p:clrMapOvr>
</p:sldLayout>
</file>

<file path=ppt/slideLayouts/slideLayout2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936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156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614406"/>
      </p:ext>
    </p:extLst>
  </p:cSld>
  <p:clrMapOvr>
    <a:masterClrMapping/>
  </p:clrMapOvr>
</p:sldLayout>
</file>

<file path=ppt/slideLayouts/slideLayout2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5423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305730"/>
      </p:ext>
    </p:extLst>
  </p:cSld>
  <p:clrMapOvr>
    <a:masterClrMapping/>
  </p:clrMapOvr>
</p:sldLayout>
</file>

<file path=ppt/slideLayouts/slideLayout2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556074"/>
      </p:ext>
    </p:extLst>
  </p:cSld>
  <p:clrMapOvr>
    <a:masterClrMapping/>
  </p:clrMapOvr>
</p:sldLayout>
</file>

<file path=ppt/slideLayouts/slideLayout2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84600"/>
      </p:ext>
    </p:extLst>
  </p:cSld>
  <p:clrMapOvr>
    <a:masterClrMapping/>
  </p:clrMapOvr>
</p:sldLayout>
</file>

<file path=ppt/slideLayouts/slideLayout2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76707"/>
      </p:ext>
    </p:extLst>
  </p:cSld>
  <p:clrMapOvr>
    <a:masterClrMapping/>
  </p:clrMapOvr>
</p:sldLayout>
</file>

<file path=ppt/slideLayouts/slideLayout2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313733"/>
      </p:ext>
    </p:extLst>
  </p:cSld>
  <p:clrMapOvr>
    <a:masterClrMapping/>
  </p:clrMapOvr>
</p:sldLayout>
</file>

<file path=ppt/slideLayouts/slideLayout2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357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363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169773"/>
      </p:ext>
    </p:extLst>
  </p:cSld>
  <p:clrMapOvr>
    <a:masterClrMapping/>
  </p:clrMapOvr>
</p:sldLayout>
</file>

<file path=ppt/slideLayouts/slideLayout2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08438"/>
      </p:ext>
    </p:extLst>
  </p:cSld>
  <p:clrMapOvr>
    <a:masterClrMapping/>
  </p:clrMapOvr>
</p:sldLayout>
</file>

<file path=ppt/slideLayouts/slideLayout2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867631"/>
      </p:ext>
    </p:extLst>
  </p:cSld>
  <p:clrMapOvr>
    <a:masterClrMapping/>
  </p:clrMapOvr>
</p:sldLayout>
</file>

<file path=ppt/slideLayouts/slideLayout2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5761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5847"/>
      </p:ext>
    </p:extLst>
  </p:cSld>
  <p:clrMapOvr>
    <a:masterClrMapping/>
  </p:clrMapOvr>
</p:sldLayout>
</file>

<file path=ppt/slideLayouts/slideLayout2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56340"/>
      </p:ext>
    </p:extLst>
  </p:cSld>
  <p:clrMapOvr>
    <a:masterClrMapping/>
  </p:clrMapOvr>
</p:sldLayout>
</file>

<file path=ppt/slideLayouts/slideLayout2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299189"/>
      </p:ext>
    </p:extLst>
  </p:cSld>
  <p:clrMapOvr>
    <a:masterClrMapping/>
  </p:clrMapOvr>
</p:sldLayout>
</file>

<file path=ppt/slideLayouts/slideLayout2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31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588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803471"/>
      </p:ext>
    </p:extLst>
  </p:cSld>
  <p:clrMapOvr>
    <a:masterClrMapping/>
  </p:clrMapOvr>
</p:sldLayout>
</file>

<file path=ppt/slideLayouts/slideLayout2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95635"/>
      </p:ext>
    </p:extLst>
  </p:cSld>
  <p:clrMapOvr>
    <a:masterClrMapping/>
  </p:clrMapOvr>
</p:sldLayout>
</file>

<file path=ppt/slideLayouts/slideLayout2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021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imes New Roman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44F34-A8DA-4101-AADC-DC4D1D3A6622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2021/11/16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220073" y="4894118"/>
            <a:ext cx="3143672" cy="195263"/>
          </a:xfrm>
          <a:prstGeom prst="rect">
            <a:avLst/>
          </a:prstGeom>
        </p:spPr>
        <p:txBody>
          <a:bodyPr lIns="91297" tIns="45655" rIns="91297" bIns="45655"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987824" y="4891110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 algn="r">
              <a:defRPr/>
            </a:pPr>
            <a:fld id="{7D7C7BBD-42C8-4BB6-B0F4-F8DAC92E76E8}" type="slidenum">
              <a:rPr lang="zh-CN" altLang="en-US" sz="12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52131"/>
      </p:ext>
    </p:extLst>
  </p:cSld>
  <p:clrMapOvr>
    <a:masterClrMapping/>
  </p:clrMapOvr>
</p:sldLayout>
</file>

<file path=ppt/slideLayouts/slideLayout2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4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 userDrawn="1"/>
        </p:nvPicPr>
        <p:blipFill>
          <a:blip r:embed="rId2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3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0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633644"/>
      </p:ext>
    </p:extLst>
  </p:cSld>
  <p:clrMapOvr>
    <a:masterClrMapping/>
  </p:clrMapOvr>
</p:sldLayout>
</file>

<file path=ppt/slideLayouts/slideLayout24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79417"/>
      </p:ext>
    </p:extLst>
  </p:cSld>
  <p:clrMapOvr>
    <a:masterClrMapping/>
  </p:clrMapOvr>
</p:sldLayout>
</file>

<file path=ppt/slideLayouts/slideLayout2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62920"/>
      </p:ext>
    </p:extLst>
  </p:cSld>
  <p:clrMapOvr>
    <a:masterClrMapping/>
  </p:clrMapOvr>
</p:sldLayout>
</file>

<file path=ppt/slideLayouts/slideLayout2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68740"/>
      </p:ext>
    </p:extLst>
  </p:cSld>
  <p:clrMapOvr>
    <a:masterClrMapping/>
  </p:clrMapOvr>
</p:sldLayout>
</file>

<file path=ppt/slideLayouts/slideLayout2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06119"/>
      </p:ext>
    </p:extLst>
  </p:cSld>
  <p:clrMapOvr>
    <a:masterClrMapping/>
  </p:clrMapOvr>
</p:sldLayout>
</file>

<file path=ppt/slideLayouts/slideLayout24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14800"/>
      </p:ext>
    </p:extLst>
  </p:cSld>
  <p:clrMapOvr>
    <a:masterClrMapping/>
  </p:clrMapOvr>
</p:sldLayout>
</file>

<file path=ppt/slideLayouts/slideLayout2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91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86153"/>
      </p:ext>
    </p:extLst>
  </p:cSld>
  <p:clrMapOvr>
    <a:masterClrMapping/>
  </p:clrMapOvr>
</p:sldLayout>
</file>

<file path=ppt/slideLayouts/slideLayout24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31700"/>
      </p:ext>
    </p:extLst>
  </p:cSld>
  <p:clrMapOvr>
    <a:masterClrMapping/>
  </p:clrMapOvr>
</p:sldLayout>
</file>

<file path=ppt/slideLayouts/slideLayout2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18329"/>
      </p:ext>
    </p:extLst>
  </p:cSld>
  <p:clrMapOvr>
    <a:masterClrMapping/>
  </p:clrMapOvr>
</p:sldLayout>
</file>

<file path=ppt/slideLayouts/slideLayout2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98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98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37627"/>
      </p:ext>
    </p:extLst>
  </p:cSld>
  <p:clrMapOvr>
    <a:masterClrMapping/>
  </p:clrMapOvr>
</p:sldLayout>
</file>

<file path=ppt/slideLayouts/slideLayout24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</a:t>
            </a:r>
            <a:r>
              <a:rPr lang="zh-CN" altLang="en-US" smtClean="0">
                <a:solidFill>
                  <a:srgbClr val="000000"/>
                </a:solidFill>
              </a:rPr>
              <a:t>年</a:t>
            </a:r>
            <a:r>
              <a:rPr lang="en-US" altLang="zh-CN" smtClean="0">
                <a:solidFill>
                  <a:srgbClr val="000000"/>
                </a:solidFill>
              </a:rPr>
              <a:t>12</a:t>
            </a:r>
            <a:r>
              <a:rPr lang="zh-CN" altLang="en-US" smtClean="0">
                <a:solidFill>
                  <a:srgbClr val="000000"/>
                </a:solidFill>
              </a:rPr>
              <a:t>月</a:t>
            </a:r>
            <a:r>
              <a:rPr lang="en-US" altLang="zh-CN" smtClean="0">
                <a:solidFill>
                  <a:srgbClr val="000000"/>
                </a:solidFill>
              </a:rPr>
              <a:t>18</a:t>
            </a:r>
            <a:r>
              <a:rPr lang="zh-CN" altLang="en-US" smtClean="0">
                <a:solidFill>
                  <a:srgbClr val="000000"/>
                </a:solidFill>
              </a:rPr>
              <a:t>日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altLang="zh-CN" smtClean="0">
                <a:solidFill>
                  <a:srgbClr val="000000"/>
                </a:solidFill>
                <a:latin typeface="Times New Roman"/>
              </a:rPr>
              <a:t>1/26</a:t>
            </a:r>
            <a:endParaRPr lang="en-US" altLang="zh-CN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6A0C8B49-4412-4423-91CC-B0AFB38AD033}" type="slidenum">
              <a:rPr lang="zh-CN" altLang="en-US" sz="1800" smtClean="0">
                <a:solidFill>
                  <a:srgbClr val="000000"/>
                </a:solidFill>
                <a:latin typeface="Times New Roman"/>
              </a:rPr>
              <a:pPr algn="l"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781014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96310"/>
      </p:ext>
    </p:extLst>
  </p:cSld>
  <p:clrMapOvr>
    <a:masterClrMapping/>
  </p:clrMapOvr>
</p:sldLayout>
</file>

<file path=ppt/slideLayouts/slideLayout2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idx="1"/>
          </p:nvPr>
        </p:nvSpPr>
        <p:spPr>
          <a:xfrm>
            <a:off x="170260" y="720527"/>
            <a:ext cx="8586788" cy="3819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5D793C00-21CD-478B-878F-07A96E3BE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78260" y="4736398"/>
            <a:ext cx="948690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商业机密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0C28E96-6607-4E4A-8779-EAA69A0B4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2809" y="4736398"/>
            <a:ext cx="331470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C685170D-0CB1-4018-8EFB-A8ADA894F6C2}" type="slidenum">
              <a:rPr lang="zh-CN" altLang="en-US" smtClean="0">
                <a:solidFill>
                  <a:srgbClr val="008C96"/>
                </a:solidFill>
              </a:rPr>
              <a:pPr/>
              <a:t>‹#›</a:t>
            </a:fld>
            <a:endParaRPr lang="zh-CN" altLang="en-US" dirty="0">
              <a:solidFill>
                <a:srgbClr val="008C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13119"/>
      </p:ext>
    </p:extLst>
  </p:cSld>
  <p:clrMapOvr>
    <a:masterClrMapping/>
  </p:clrMapOvr>
</p:sldLayout>
</file>

<file path=ppt/slideLayouts/slideLayout2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492" y="81384"/>
            <a:ext cx="8586788" cy="3695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8A68414D-EC76-488E-AA10-3D6BCDE32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78260" y="4736398"/>
            <a:ext cx="948690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商业机密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61F31FD-4EEA-4468-BDD0-16BC3DACF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2809" y="4736398"/>
            <a:ext cx="331470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C685170D-0CB1-4018-8EFB-A8ADA894F6C2}" type="slidenum">
              <a:rPr lang="zh-CN" altLang="en-US" smtClean="0">
                <a:solidFill>
                  <a:srgbClr val="008C96"/>
                </a:solidFill>
              </a:rPr>
              <a:pPr/>
              <a:t>‹#›</a:t>
            </a:fld>
            <a:endParaRPr lang="zh-CN" altLang="en-US" dirty="0">
              <a:solidFill>
                <a:srgbClr val="008C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00106"/>
      </p:ext>
    </p:extLst>
  </p:cSld>
  <p:clrMapOvr>
    <a:masterClrMapping/>
  </p:clrMapOvr>
</p:sldLayout>
</file>

<file path=ppt/slideLayouts/slideLayout2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74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4554-B39A-4313-B880-7801428C8F6D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1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A154-ABB3-445D-B37B-6C08E4BFC54E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2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739A7-F7B9-4753-BE3A-9DD2E0A1A9C5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4364-3262-4333-8983-95892F8DAF64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80375"/>
      </p:ext>
    </p:extLst>
  </p:cSld>
  <p:clrMapOvr>
    <a:masterClrMapping/>
  </p:clrMapOvr>
</p:sldLayout>
</file>

<file path=ppt/slideLayouts/slideLayout2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C16E2-265A-4E7A-A730-AAE67BBBE5FC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72328"/>
      </p:ext>
    </p:extLst>
  </p:cSld>
  <p:clrMapOvr>
    <a:masterClrMapping/>
  </p:clrMapOvr>
</p:sldLayout>
</file>

<file path=ppt/slideLayouts/slideLayout2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CA5E-106A-4AE1-8DFC-20468F0C3819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49874"/>
      </p:ext>
    </p:extLst>
  </p:cSld>
  <p:clrMapOvr>
    <a:masterClrMapping/>
  </p:clrMapOvr>
</p:sldLayout>
</file>

<file path=ppt/slideLayouts/slideLayout24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958D-599D-44F2-9D60-FFACC5A97807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7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2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136A2-08A0-42DF-BE3B-249BDD220DD4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269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5822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B1CE-B520-4859-AFD6-71249CBE2D68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82109"/>
      </p:ext>
    </p:extLst>
  </p:cSld>
  <p:clrMapOvr>
    <a:masterClrMapping/>
  </p:clrMapOvr>
</p:sldLayout>
</file>

<file path=ppt/slideLayouts/slideLayout2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3DB2-D8F7-43EB-9162-D02A0866660E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12307"/>
      </p:ext>
    </p:extLst>
  </p:cSld>
  <p:clrMapOvr>
    <a:masterClrMapping/>
  </p:clrMapOvr>
</p:sldLayout>
</file>

<file path=ppt/slideLayouts/slideLayout2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20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20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FB96-52CC-4493-9225-9ED9322B55C0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17938"/>
      </p:ext>
    </p:extLst>
  </p:cSld>
  <p:clrMapOvr>
    <a:masterClrMapping/>
  </p:clrMapOvr>
</p:sldLayout>
</file>

<file path=ppt/slideLayouts/slideLayout2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6" y="14420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087E-2B11-4948-8AAA-6D512286DBC1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0561"/>
      </p:ext>
    </p:extLst>
  </p:cSld>
  <p:clrMapOvr>
    <a:masterClrMapping/>
  </p:clrMapOvr>
</p:sldLayout>
</file>

<file path=ppt/slideLayouts/slideLayout24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6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C2F1-0C19-41C0-BD55-4869F4096CF9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38181"/>
      </p:ext>
    </p:extLst>
  </p:cSld>
  <p:clrMapOvr>
    <a:masterClrMapping/>
  </p:clrMapOvr>
</p:sldLayout>
</file>

<file path=ppt/slideLayouts/slideLayout24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77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77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A9F95-A918-4C5D-856A-70731E6D743B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19864"/>
      </p:ext>
    </p:extLst>
  </p:cSld>
  <p:clrMapOvr>
    <a:masterClrMapping/>
  </p:clrMapOvr>
</p:sldLayout>
</file>

<file path=ppt/slideLayouts/slideLayout2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47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3DB3-E00C-477E-ADA4-39A94E46308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 userDrawn="1"/>
        </p:nvPicPr>
        <p:blipFill>
          <a:blip r:embed="rId2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7913" y="552179"/>
            <a:ext cx="7498703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Sengen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0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98C86-D552-4A6C-A9F5-13EE4416CDA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6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9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99B4-C6B0-43D8-B781-76B3438FF76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4018"/>
      </p:ext>
    </p:extLst>
  </p:cSld>
  <p:clrMapOvr>
    <a:masterClrMapping/>
  </p:clrMapOvr>
</p:sldLayout>
</file>

<file path=ppt/slideLayouts/slideLayout2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A125-B3DE-4250-86C3-127CCFB31A8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1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7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7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2DDEE-EB12-4503-A9BF-67A7CC87A108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7345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478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237B-69EB-44EE-964A-BCC994D8EE3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79534"/>
      </p:ext>
    </p:extLst>
  </p:cSld>
  <p:clrMapOvr>
    <a:masterClrMapping/>
  </p:clrMapOvr>
</p:sldLayout>
</file>

<file path=ppt/slideLayouts/slideLayout2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3A86-7A58-4A3D-9FCE-803FFFC0CF9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67559"/>
      </p:ext>
    </p:extLst>
  </p:cSld>
  <p:clrMapOvr>
    <a:masterClrMapping/>
  </p:clrMapOvr>
</p:sldLayout>
</file>

<file path=ppt/slideLayouts/slideLayout2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DCB9-F884-4E6C-A6BA-7F193E8F60A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71132"/>
      </p:ext>
    </p:extLst>
  </p:cSld>
  <p:clrMapOvr>
    <a:masterClrMapping/>
  </p:clrMapOvr>
</p:sldLayout>
</file>

<file path=ppt/slideLayouts/slideLayout2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9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66F2-9E6B-4BD6-AEB6-ABEC9B3AF7C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86083"/>
      </p:ext>
    </p:extLst>
  </p:cSld>
  <p:clrMapOvr>
    <a:masterClrMapping/>
  </p:clrMapOvr>
</p:sldLayout>
</file>

<file path=ppt/slideLayouts/slideLayout2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DF0C4-DF2C-479B-A748-7DE5C40D517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47329"/>
      </p:ext>
    </p:extLst>
  </p:cSld>
  <p:clrMapOvr>
    <a:masterClrMapping/>
  </p:clrMapOvr>
</p:sldLayout>
</file>

<file path=ppt/slideLayouts/slideLayout2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362D-0B83-40CC-8595-873796C797C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43516"/>
      </p:ext>
    </p:extLst>
  </p:cSld>
  <p:clrMapOvr>
    <a:masterClrMapping/>
  </p:clrMapOvr>
</p:sldLayout>
</file>

<file path=ppt/slideLayouts/slideLayout2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98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98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A157-56FB-4A37-B0B8-0EB81F3D7EA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2712"/>
      </p:ext>
    </p:extLst>
  </p:cSld>
  <p:clrMapOvr>
    <a:masterClrMapping/>
  </p:clrMapOvr>
</p:sldLayout>
</file>

<file path=ppt/slideLayouts/slideLayout2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46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85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63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3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960469"/>
      </p:ext>
    </p:extLst>
  </p:cSld>
  <p:clrMapOvr>
    <a:masterClrMapping/>
  </p:clrMapOvr>
</p:sldLayout>
</file>

<file path=ppt/slideLayouts/slideLayout2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81930"/>
      </p:ext>
    </p:extLst>
  </p:cSld>
  <p:clrMapOvr>
    <a:masterClrMapping/>
  </p:clrMapOvr>
</p:sldLayout>
</file>

<file path=ppt/slideLayouts/slideLayout2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47376"/>
      </p:ext>
    </p:extLst>
  </p:cSld>
  <p:clrMapOvr>
    <a:masterClrMapping/>
  </p:clrMapOvr>
</p:sldLayout>
</file>

<file path=ppt/slideLayouts/slideLayout2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84886"/>
      </p:ext>
    </p:extLst>
  </p:cSld>
  <p:clrMapOvr>
    <a:masterClrMapping/>
  </p:clrMapOvr>
</p:sldLayout>
</file>

<file path=ppt/slideLayouts/slideLayout2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3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10696"/>
      </p:ext>
    </p:extLst>
  </p:cSld>
  <p:clrMapOvr>
    <a:masterClrMapping/>
  </p:clrMapOvr>
</p:sldLayout>
</file>

<file path=ppt/slideLayouts/slideLayout2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29755"/>
      </p:ext>
    </p:extLst>
  </p:cSld>
  <p:clrMapOvr>
    <a:masterClrMapping/>
  </p:clrMapOvr>
</p:sldLayout>
</file>

<file path=ppt/slideLayouts/slideLayout2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26146"/>
      </p:ext>
    </p:extLst>
  </p:cSld>
  <p:clrMapOvr>
    <a:masterClrMapping/>
  </p:clrMapOvr>
</p:sldLayout>
</file>

<file path=ppt/slideLayouts/slideLayout2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7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7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53596"/>
      </p:ext>
    </p:extLst>
  </p:cSld>
  <p:clrMapOvr>
    <a:masterClrMapping/>
  </p:clrMapOvr>
</p:sldLayout>
</file>

<file path=ppt/slideLayouts/slideLayout2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7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34511"/>
      </p:ext>
    </p:extLst>
  </p:cSld>
  <p:clrMapOvr>
    <a:masterClrMapping/>
  </p:clrMapOvr>
</p:sldLayout>
</file>

<file path=ppt/slideLayouts/slideLayout25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7316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50921"/>
      </p:ext>
    </p:extLst>
  </p:cSld>
  <p:clrMapOvr>
    <a:masterClrMapping/>
  </p:clrMapOvr>
</p:sldLayout>
</file>

<file path=ppt/slideLayouts/slideLayout25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2763447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5" y="2763447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05062"/>
      </p:ext>
    </p:extLst>
  </p:cSld>
  <p:clrMapOvr>
    <a:masterClrMapping/>
  </p:clrMapOvr>
</p:sldLayout>
</file>

<file path=ppt/slideLayouts/slideLayout2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3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 userDrawn="1"/>
        </p:nvPicPr>
        <p:blipFill>
          <a:blip r:embed="rId2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7901" y="552179"/>
            <a:ext cx="7498703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Sengen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9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85268"/>
      </p:ext>
    </p:extLst>
  </p:cSld>
  <p:clrMapOvr>
    <a:masterClrMapping/>
  </p:clrMapOvr>
</p:sldLayout>
</file>

<file path=ppt/slideLayouts/slideLayout25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47690"/>
      </p:ext>
    </p:extLst>
  </p:cSld>
  <p:clrMapOvr>
    <a:masterClrMapping/>
  </p:clrMapOvr>
</p:sldLayout>
</file>

<file path=ppt/slideLayouts/slideLayout2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3293"/>
      </p:ext>
    </p:extLst>
  </p:cSld>
  <p:clrMapOvr>
    <a:masterClrMapping/>
  </p:clrMapOvr>
</p:sldLayout>
</file>

<file path=ppt/slideLayouts/slideLayout2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9554"/>
      </p:ext>
    </p:extLst>
  </p:cSld>
  <p:clrMapOvr>
    <a:masterClrMapping/>
  </p:clrMapOvr>
</p:sldLayout>
</file>

<file path=ppt/slideLayouts/slideLayout25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07517"/>
      </p:ext>
    </p:extLst>
  </p:cSld>
  <p:clrMapOvr>
    <a:masterClrMapping/>
  </p:clrMapOvr>
</p:sldLayout>
</file>

<file path=ppt/slideLayouts/slideLayout2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8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3288"/>
      </p:ext>
    </p:extLst>
  </p:cSld>
  <p:clrMapOvr>
    <a:masterClrMapping/>
  </p:clrMapOvr>
</p:sldLayout>
</file>

<file path=ppt/slideLayouts/slideLayout25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6290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793603"/>
      </p:ext>
    </p:extLst>
  </p:cSld>
  <p:clrMapOvr>
    <a:masterClrMapping/>
  </p:clrMapOvr>
</p:sldLayout>
</file>

<file path=ppt/slideLayouts/slideLayout25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41439"/>
      </p:ext>
    </p:extLst>
  </p:cSld>
  <p:clrMapOvr>
    <a:masterClrMapping/>
  </p:clrMapOvr>
</p:sldLayout>
</file>

<file path=ppt/slideLayouts/slideLayout2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81690"/>
      </p:ext>
    </p:extLst>
  </p:cSld>
  <p:clrMapOvr>
    <a:masterClrMapping/>
  </p:clrMapOvr>
</p:sldLayout>
</file>

<file path=ppt/slideLayouts/slideLayout2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10" descr="域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57200" y="552450"/>
            <a:ext cx="7499350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90575" y="4857750"/>
            <a:ext cx="863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b="1" smtClean="0">
                <a:solidFill>
                  <a:srgbClr val="009999"/>
                </a:solidFill>
                <a:cs typeface="Arial" charset="0"/>
              </a:rPr>
              <a:t>Sengen</a:t>
            </a:r>
            <a:endParaRPr lang="zh-CN" altLang="en-US" sz="900" b="1" smtClean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2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FD4F262-1A5D-42B9-8DA1-16E7D251BDE9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D94AF62-0B7F-480B-ADE4-187D1D4810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653130"/>
      </p:ext>
    </p:extLst>
  </p:cSld>
  <p:clrMapOvr>
    <a:masterClrMapping/>
  </p:clrMapOvr>
</p:sldLayout>
</file>

<file path=ppt/slideLayouts/slideLayout2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FFB2B13-6814-4DF6-99E9-6664E953A055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A0B9BF0-9381-4445-B45F-678FEBA5D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066435"/>
      </p:ext>
    </p:extLst>
  </p:cSld>
  <p:clrMapOvr>
    <a:masterClrMapping/>
  </p:clrMapOvr>
</p:sldLayout>
</file>

<file path=ppt/slideLayouts/slideLayout25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40981D4-C587-4B4D-9AFB-8ED1FE78A71A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4D7E8EF-A61C-4EDC-80A3-AE5C139E9B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801789"/>
      </p:ext>
    </p:extLst>
  </p:cSld>
  <p:clrMapOvr>
    <a:masterClrMapping/>
  </p:clrMapOvr>
</p:sldLayout>
</file>

<file path=ppt/slideLayouts/slideLayout2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4C53631-C615-43F0-9872-792AAA28929E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817D1F0-B389-4BF2-BA4E-E496BEE223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06533"/>
      </p:ext>
    </p:extLst>
  </p:cSld>
  <p:clrMapOvr>
    <a:masterClrMapping/>
  </p:clrMapOvr>
</p:sldLayout>
</file>

<file path=ppt/slideLayouts/slideLayout2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DBA9DC9-655B-4C11-A743-4979D3BFD1E3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FAEE9FE-CD75-4DBB-B325-7818B0BA57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9155"/>
      </p:ext>
    </p:extLst>
  </p:cSld>
  <p:clrMapOvr>
    <a:masterClrMapping/>
  </p:clrMapOvr>
</p:sldLayout>
</file>

<file path=ppt/slideLayouts/slideLayout2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7591E61-FA3D-450B-B320-2778768ECDA4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2C515312-97D6-4A85-8A5B-1B2E4A9AB3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07063"/>
      </p:ext>
    </p:extLst>
  </p:cSld>
  <p:clrMapOvr>
    <a:masterClrMapping/>
  </p:clrMapOvr>
</p:sldLayout>
</file>

<file path=ppt/slideLayouts/slideLayout25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0362C0F-0E20-4F03-BA38-85699916350C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A14B1EC-FCB1-48E4-A994-393B0AC61F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1034"/>
      </p:ext>
    </p:extLst>
  </p:cSld>
  <p:clrMapOvr>
    <a:masterClrMapping/>
  </p:clrMapOvr>
</p:sldLayout>
</file>

<file path=ppt/slideLayouts/slideLayout2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B6969DD-0C1F-4FE7-B38D-23B674D22CAD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B75D8B8-4925-432A-9781-D614F4F746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1031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35999"/>
      </p:ext>
    </p:extLst>
  </p:cSld>
  <p:clrMapOvr>
    <a:masterClrMapping/>
  </p:clrMapOvr>
</p:sldLayout>
</file>

<file path=ppt/slideLayouts/slideLayout25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0F21E7B-A1F5-4DAF-94AE-99F61291471A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9282FFD-CC16-4E16-83ED-7C27B2CFC1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466724"/>
      </p:ext>
    </p:extLst>
  </p:cSld>
  <p:clrMapOvr>
    <a:masterClrMapping/>
  </p:clrMapOvr>
</p:sldLayout>
</file>

<file path=ppt/slideLayouts/slideLayout2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CC4E850-E3D6-4B7A-A21C-0EE0B4F6A3B1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A9F6EC9-5013-4CCA-8634-0B21283C7D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876968"/>
      </p:ext>
    </p:extLst>
  </p:cSld>
  <p:clrMapOvr>
    <a:masterClrMapping/>
  </p:clrMapOvr>
</p:sldLayout>
</file>

<file path=ppt/slideLayouts/slideLayout2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BAC266E-6909-4B67-A5C9-C22F46E24635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C054A6F-DB23-44A6-857A-7860F961D4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069545"/>
      </p:ext>
    </p:extLst>
  </p:cSld>
  <p:clrMapOvr>
    <a:masterClrMapping/>
  </p:clrMapOvr>
</p:sldLayout>
</file>

<file path=ppt/slideLayouts/slideLayout25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52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35384"/>
      </p:ext>
    </p:extLst>
  </p:cSld>
  <p:clrMapOvr>
    <a:masterClrMapping/>
  </p:clrMapOvr>
</p:sldLayout>
</file>

<file path=ppt/slideLayouts/slideLayout2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23368"/>
      </p:ext>
    </p:extLst>
  </p:cSld>
  <p:clrMapOvr>
    <a:masterClrMapping/>
  </p:clrMapOvr>
</p:sldLayout>
</file>

<file path=ppt/slideLayouts/slideLayout25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0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96529"/>
      </p:ext>
    </p:extLst>
  </p:cSld>
  <p:clrMapOvr>
    <a:masterClrMapping/>
  </p:clrMapOvr>
</p:sldLayout>
</file>

<file path=ppt/slideLayouts/slideLayout25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6679"/>
      </p:ext>
    </p:extLst>
  </p:cSld>
  <p:clrMapOvr>
    <a:masterClrMapping/>
  </p:clrMapOvr>
</p:sldLayout>
</file>

<file path=ppt/slideLayouts/slideLayout2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84290"/>
      </p:ext>
    </p:extLst>
  </p:cSld>
  <p:clrMapOvr>
    <a:masterClrMapping/>
  </p:clrMapOvr>
</p:sldLayout>
</file>

<file path=ppt/slideLayouts/slideLayout2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62198"/>
      </p:ext>
    </p:extLst>
  </p:cSld>
  <p:clrMapOvr>
    <a:masterClrMapping/>
  </p:clrMapOvr>
</p:sldLayout>
</file>

<file path=ppt/slideLayouts/slideLayout25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3559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81703"/>
      </p:ext>
    </p:extLst>
  </p:cSld>
  <p:clrMapOvr>
    <a:masterClrMapping/>
  </p:clrMapOvr>
</p:sldLayout>
</file>

<file path=ppt/slideLayouts/slideLayout2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11858"/>
      </p:ext>
    </p:extLst>
  </p:cSld>
  <p:clrMapOvr>
    <a:masterClrMapping/>
  </p:clrMapOvr>
</p:sldLayout>
</file>

<file path=ppt/slideLayouts/slideLayout25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73776"/>
      </p:ext>
    </p:extLst>
  </p:cSld>
  <p:clrMapOvr>
    <a:masterClrMapping/>
  </p:clrMapOvr>
</p:sldLayout>
</file>

<file path=ppt/slideLayouts/slideLayout25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4681"/>
      </p:ext>
    </p:extLst>
  </p:cSld>
  <p:clrMapOvr>
    <a:masterClrMapping/>
  </p:clrMapOvr>
</p:sldLayout>
</file>

<file path=ppt/slideLayouts/slideLayout2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84"/>
            <a:ext cx="2016125" cy="442555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84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7104"/>
      </p:ext>
    </p:extLst>
  </p:cSld>
  <p:clrMapOvr>
    <a:masterClrMapping/>
  </p:clrMapOvr>
</p:sldLayout>
</file>

<file path=ppt/slideLayouts/slideLayout2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84"/>
            <a:ext cx="8064500" cy="44255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33287"/>
      </p:ext>
    </p:extLst>
  </p:cSld>
  <p:clrMapOvr>
    <a:masterClrMapping/>
  </p:clrMapOvr>
</p:sldLayout>
</file>

<file path=ppt/slideLayouts/slideLayout25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2913"/>
      </p:ext>
    </p:extLst>
  </p:cSld>
  <p:clrMapOvr>
    <a:masterClrMapping/>
  </p:clrMapOvr>
</p:sldLayout>
</file>

<file path=ppt/slideLayouts/slideLayout25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52"/>
            <a:ext cx="3956050" cy="18061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52"/>
            <a:ext cx="3956050" cy="18061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56494"/>
      </p:ext>
    </p:extLst>
  </p:cSld>
  <p:clrMapOvr>
    <a:masterClrMapping/>
  </p:clrMapOvr>
</p:sldLayout>
</file>

<file path=ppt/slideLayouts/slideLayout2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0510260"/>
      </p:ext>
    </p:extLst>
  </p:cSld>
  <p:clrMapOvr>
    <a:masterClrMapping/>
  </p:clrMapOvr>
</p:sldLayout>
</file>

<file path=ppt/slideLayouts/slideLayout2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58263"/>
      </p:ext>
    </p:extLst>
  </p:cSld>
  <p:clrMapOvr>
    <a:masterClrMapping/>
  </p:clrMapOvr>
</p:sldLayout>
</file>

<file path=ppt/slideLayouts/slideLayout2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0950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112520"/>
      </p:ext>
    </p:extLst>
  </p:cSld>
  <p:clrMapOvr>
    <a:masterClrMapping/>
  </p:clrMapOvr>
</p:sldLayout>
</file>

<file path=ppt/slideLayouts/slideLayout2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6395762"/>
      </p:ext>
    </p:extLst>
  </p:cSld>
  <p:clrMapOvr>
    <a:masterClrMapping/>
  </p:clrMapOvr>
</p:sldLayout>
</file>

<file path=ppt/slideLayouts/slideLayout2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01404"/>
      </p:ext>
    </p:extLst>
  </p:cSld>
  <p:clrMapOvr>
    <a:masterClrMapping/>
  </p:clrMapOvr>
</p:sldLayout>
</file>

<file path=ppt/slideLayouts/slideLayout2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9240559"/>
      </p:ext>
    </p:extLst>
  </p:cSld>
  <p:clrMapOvr>
    <a:masterClrMapping/>
  </p:clrMapOvr>
</p:sldLayout>
</file>

<file path=ppt/slideLayouts/slideLayout2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2305712"/>
      </p:ext>
    </p:extLst>
  </p:cSld>
  <p:clrMapOvr>
    <a:masterClrMapping/>
  </p:clrMapOvr>
</p:sldLayout>
</file>

<file path=ppt/slideLayouts/slideLayout2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pic>
        <p:nvPicPr>
          <p:cNvPr id="5" name="Picture 10" descr="域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57200" y="552450"/>
            <a:ext cx="7499350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90575" y="4857750"/>
            <a:ext cx="863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b="1" smtClean="0">
                <a:solidFill>
                  <a:srgbClr val="009999"/>
                </a:solidFill>
                <a:cs typeface="Arial" charset="0"/>
              </a:rPr>
              <a:t>Sengen</a:t>
            </a:r>
            <a:endParaRPr lang="zh-CN" altLang="en-US" sz="900" b="1" smtClean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3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FD4F262-1A5D-42B9-8DA1-16E7D251BDE9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228F8FD-A53A-4C17-A631-1D5B90718B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262192"/>
      </p:ext>
    </p:extLst>
  </p:cSld>
  <p:clrMapOvr>
    <a:masterClrMapping/>
  </p:clrMapOvr>
</p:sldLayout>
</file>

<file path=ppt/slideLayouts/slideLayout2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FFB2B13-6814-4DF6-99E9-6664E953A055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C49D21A-7DC2-4D64-ACA7-03B7B0DA64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190600"/>
      </p:ext>
    </p:extLst>
  </p:cSld>
  <p:clrMapOvr>
    <a:masterClrMapping/>
  </p:clrMapOvr>
</p:sldLayout>
</file>

<file path=ppt/slideLayouts/slideLayout25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40981D4-C587-4B4D-9AFB-8ED1FE78A71A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093DE2E-7F77-4135-A6B7-A2589427A8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293889"/>
      </p:ext>
    </p:extLst>
  </p:cSld>
  <p:clrMapOvr>
    <a:masterClrMapping/>
  </p:clrMapOvr>
</p:sldLayout>
</file>

<file path=ppt/slideLayouts/slideLayout25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4C53631-C615-43F0-9872-792AAA28929E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D6C272C-845F-4323-B346-F4D7462F99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458308"/>
      </p:ext>
    </p:extLst>
  </p:cSld>
  <p:clrMapOvr>
    <a:masterClrMapping/>
  </p:clrMapOvr>
</p:sldLayout>
</file>

<file path=ppt/slideLayouts/slideLayout2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DBA9DC9-655B-4C11-A743-4979D3BFD1E3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BDB5A98-3B5C-44CA-8151-471B2EF803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791228"/>
      </p:ext>
    </p:extLst>
  </p:cSld>
  <p:clrMapOvr>
    <a:masterClrMapping/>
  </p:clrMapOvr>
</p:sldLayout>
</file>

<file path=ppt/slideLayouts/slideLayout25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7591E61-FA3D-450B-B320-2778768ECDA4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F4E3327-05F1-47FD-B498-4A8CF11529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07223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040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0362C0F-0E20-4F03-BA38-85699916350C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00A6750-B119-48B9-9197-1C74375119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43172"/>
      </p:ext>
    </p:extLst>
  </p:cSld>
  <p:clrMapOvr>
    <a:masterClrMapping/>
  </p:clrMapOvr>
</p:sldLayout>
</file>

<file path=ppt/slideLayouts/slideLayout2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8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B6969DD-0C1F-4FE7-B38D-23B674D22CAD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AC975FC-48CE-4F40-82D9-1FCAAE24D0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8998"/>
      </p:ext>
    </p:extLst>
  </p:cSld>
  <p:clrMapOvr>
    <a:masterClrMapping/>
  </p:clrMapOvr>
</p:sldLayout>
</file>

<file path=ppt/slideLayouts/slideLayout25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0F21E7B-A1F5-4DAF-94AE-99F61291471A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95DF37E1-4EB8-45EB-89E2-D7F1C2F38D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919143"/>
      </p:ext>
    </p:extLst>
  </p:cSld>
  <p:clrMapOvr>
    <a:masterClrMapping/>
  </p:clrMapOvr>
</p:sldLayout>
</file>

<file path=ppt/slideLayouts/slideLayout25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CC4E850-E3D6-4B7A-A21C-0EE0B4F6A3B1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07F058E-C013-4CB6-89F9-D709D28045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869375"/>
      </p:ext>
    </p:extLst>
  </p:cSld>
  <p:clrMapOvr>
    <a:masterClrMapping/>
  </p:clrMapOvr>
</p:sldLayout>
</file>

<file path=ppt/slideLayouts/slideLayout2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BAC266E-6909-4B67-A5C9-C22F46E24635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B5C00F7-16AC-42BB-9DE3-610D7CB5D4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20079"/>
      </p:ext>
    </p:extLst>
  </p:cSld>
  <p:clrMapOvr>
    <a:masterClrMapping/>
  </p:clrMapOvr>
</p:sldLayout>
</file>

<file path=ppt/slideLayouts/slideLayout2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2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244-A5BB-4644-A5AB-B766030AA58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 userDrawn="1"/>
        </p:nvPicPr>
        <p:blipFill>
          <a:blip r:embed="rId2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7901" y="552179"/>
            <a:ext cx="7498703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Sengen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2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CD95-2394-4214-AD22-2C1D09C2339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59E77-6AC1-43EA-B9DF-4B21EE8685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37712"/>
      </p:ext>
    </p:extLst>
  </p:cSld>
  <p:clrMapOvr>
    <a:masterClrMapping/>
  </p:clrMapOvr>
</p:sldLayout>
</file>

<file path=ppt/slideLayouts/slideLayout2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A56B-330F-4CCF-910A-E63397E249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99767"/>
      </p:ext>
    </p:extLst>
  </p:cSld>
  <p:clrMapOvr>
    <a:masterClrMapping/>
  </p:clrMapOvr>
</p:sldLayout>
</file>

<file path=ppt/slideLayouts/slideLayout2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CF75-FFC6-4D8C-B05F-103DC845B91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1219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295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4090-7753-48A6-8B41-0F72AFD2B9B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89050"/>
      </p:ext>
    </p:extLst>
  </p:cSld>
  <p:clrMapOvr>
    <a:masterClrMapping/>
  </p:clrMapOvr>
</p:sldLayout>
</file>

<file path=ppt/slideLayouts/slideLayout25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367D-FBD4-4C8F-A1A0-2A7EFFCD83B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76238"/>
      </p:ext>
    </p:extLst>
  </p:cSld>
  <p:clrMapOvr>
    <a:masterClrMapping/>
  </p:clrMapOvr>
</p:sldLayout>
</file>

<file path=ppt/slideLayouts/slideLayout2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64409-9098-42B1-9587-344F6EB5E73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38450"/>
      </p:ext>
    </p:extLst>
  </p:cSld>
  <p:clrMapOvr>
    <a:masterClrMapping/>
  </p:clrMapOvr>
</p:sldLayout>
</file>

<file path=ppt/slideLayouts/slideLayout25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24C7E-3DBE-4A07-B85D-FFA26713337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76780"/>
      </p:ext>
    </p:extLst>
  </p:cSld>
  <p:clrMapOvr>
    <a:masterClrMapping/>
  </p:clrMapOvr>
</p:sldLayout>
</file>

<file path=ppt/slideLayouts/slideLayout25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99F2-3E94-4744-BA3B-713C92CCE56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5225"/>
      </p:ext>
    </p:extLst>
  </p:cSld>
  <p:clrMapOvr>
    <a:masterClrMapping/>
  </p:clrMapOvr>
</p:sldLayout>
</file>

<file path=ppt/slideLayouts/slideLayout2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883C-304B-46C6-8095-E60B28016E9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10586"/>
      </p:ext>
    </p:extLst>
  </p:cSld>
  <p:clrMapOvr>
    <a:masterClrMapping/>
  </p:clrMapOvr>
</p:sldLayout>
</file>

<file path=ppt/slideLayouts/slideLayout2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138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57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6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9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2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27" y="844170"/>
            <a:ext cx="3956051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75" y="844170"/>
            <a:ext cx="3956051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1144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74537"/>
      </p:ext>
    </p:extLst>
  </p:cSld>
  <p:clrMapOvr>
    <a:masterClrMapping/>
  </p:clrMapOvr>
</p:sldLayout>
</file>

<file path=ppt/slideLayouts/slideLayout25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37087"/>
      </p:ext>
    </p:extLst>
  </p:cSld>
  <p:clrMapOvr>
    <a:masterClrMapping/>
  </p:clrMapOvr>
</p:sldLayout>
</file>

<file path=ppt/slideLayouts/slideLayout25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4418"/>
      </p:ext>
    </p:extLst>
  </p:cSld>
  <p:clrMapOvr>
    <a:masterClrMapping/>
  </p:clrMapOvr>
</p:sldLayout>
</file>

<file path=ppt/slideLayouts/slideLayout25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5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9" y="205093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1526"/>
      </p:ext>
    </p:extLst>
  </p:cSld>
  <p:clrMapOvr>
    <a:masterClrMapping/>
  </p:clrMapOvr>
</p:sldLayout>
</file>

<file path=ppt/slideLayouts/slideLayout25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0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43622"/>
      </p:ext>
    </p:extLst>
  </p:cSld>
  <p:clrMapOvr>
    <a:masterClrMapping/>
  </p:clrMapOvr>
</p:sldLayout>
</file>

<file path=ppt/slideLayouts/slideLayout25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58217"/>
      </p:ext>
    </p:extLst>
  </p:cSld>
  <p:clrMapOvr>
    <a:masterClrMapping/>
  </p:clrMapOvr>
</p:sldLayout>
</file>

<file path=ppt/slideLayouts/slideLayout25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840" y="144370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370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97994"/>
      </p:ext>
    </p:extLst>
  </p:cSld>
  <p:clrMapOvr>
    <a:masterClrMapping/>
  </p:clrMapOvr>
</p:sldLayout>
</file>

<file path=ppt/slideLayouts/slideLayout2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5" y="144370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43180"/>
      </p:ext>
    </p:extLst>
  </p:cSld>
  <p:clrMapOvr>
    <a:masterClrMapping/>
  </p:clrMapOvr>
</p:sldLayout>
</file>

<file path=ppt/slideLayouts/slideLayout25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5" y="844170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68234"/>
      </p:ext>
    </p:extLst>
  </p:cSld>
  <p:clrMapOvr>
    <a:masterClrMapping/>
  </p:clrMapOvr>
</p:sldLayout>
</file>

<file path=ppt/slideLayouts/slideLayout25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27" y="844153"/>
            <a:ext cx="3956051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75" y="844153"/>
            <a:ext cx="3956051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27" y="2763651"/>
            <a:ext cx="3956051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75" y="2763651"/>
            <a:ext cx="3956051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9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23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77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4554-B39A-4313-B880-7801428C8F6D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5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98459"/>
      </p:ext>
    </p:extLst>
  </p:cSld>
  <p:clrMapOvr>
    <a:masterClrMapping/>
  </p:clrMapOvr>
</p:sldLayout>
</file>

<file path=ppt/slideLayouts/slideLayout2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D1F10D6-D885-4A03-8F6A-20A840978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r="32402" b="28727"/>
          <a:stretch/>
        </p:blipFill>
        <p:spPr>
          <a:xfrm>
            <a:off x="15" y="0"/>
            <a:ext cx="9144000" cy="5143500"/>
          </a:xfrm>
          <a:prstGeom prst="rect">
            <a:avLst/>
          </a:prstGeom>
        </p:spPr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70A52C6-281D-4BFC-94DB-3EFCA156C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78283" y="4736398"/>
            <a:ext cx="948691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商业机密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929A126-AF3C-4B17-BB80-921AD824C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008" y="4736398"/>
            <a:ext cx="331471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C685170D-0CB1-4018-8EFB-A8ADA894F6C2}" type="slidenum">
              <a:rPr lang="zh-CN" altLang="en-US" smtClean="0">
                <a:solidFill>
                  <a:srgbClr val="008C96"/>
                </a:solidFill>
              </a:rPr>
              <a:pPr/>
              <a:t>‹#›</a:t>
            </a:fld>
            <a:endParaRPr lang="zh-CN" altLang="en-US" dirty="0">
              <a:solidFill>
                <a:srgbClr val="008C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60301"/>
      </p:ext>
    </p:extLst>
  </p:cSld>
  <p:clrMapOvr>
    <a:masterClrMapping/>
  </p:clrMapOvr>
</p:sldLayout>
</file>

<file path=ppt/slideLayouts/slideLayout2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idx="1"/>
          </p:nvPr>
        </p:nvSpPr>
        <p:spPr>
          <a:xfrm>
            <a:off x="170262" y="720527"/>
            <a:ext cx="8586788" cy="3819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5D793C00-21CD-478B-878F-07A96E3BE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78283" y="4736398"/>
            <a:ext cx="948691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商业机密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F0C28E96-6607-4E4A-8779-EAA69A0B4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008" y="4736398"/>
            <a:ext cx="331471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C685170D-0CB1-4018-8EFB-A8ADA894F6C2}" type="slidenum">
              <a:rPr lang="zh-CN" altLang="en-US" smtClean="0">
                <a:solidFill>
                  <a:srgbClr val="008C96"/>
                </a:solidFill>
              </a:rPr>
              <a:pPr/>
              <a:t>‹#›</a:t>
            </a:fld>
            <a:endParaRPr lang="zh-CN" altLang="en-US" dirty="0">
              <a:solidFill>
                <a:srgbClr val="008C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99522"/>
      </p:ext>
    </p:extLst>
  </p:cSld>
  <p:clrMapOvr>
    <a:masterClrMapping/>
  </p:clrMapOvr>
</p:sldLayout>
</file>

<file path=ppt/slideLayouts/slideLayout2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ova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09375" y="98"/>
            <a:ext cx="834628" cy="366713"/>
          </a:xfrm>
          <a:prstGeom prst="rect">
            <a:avLst/>
          </a:prstGeom>
        </p:spPr>
        <p:txBody>
          <a:bodyPr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A27238-EE67-4EC7-A107-F6C6A8E38A8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648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FFD596D5-6013-42BE-83F2-B40E05E6817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3183"/>
            <a:ext cx="91530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xmlns="" id="{9D51A075-E56F-4034-8C5F-BC76C25EE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008" y="4736398"/>
            <a:ext cx="331471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C685170D-0CB1-4018-8EFB-A8ADA894F6C2}" type="slidenum">
              <a:rPr lang="zh-CN" altLang="en-US" smtClean="0">
                <a:solidFill>
                  <a:srgbClr val="008C96"/>
                </a:solidFill>
              </a:rPr>
              <a:pPr/>
              <a:t>‹#›</a:t>
            </a:fld>
            <a:endParaRPr lang="zh-CN" altLang="en-US" dirty="0">
              <a:solidFill>
                <a:srgbClr val="008C96"/>
              </a:solidFill>
            </a:endParaRPr>
          </a:p>
        </p:txBody>
      </p:sp>
      <p:sp>
        <p:nvSpPr>
          <p:cNvPr id="12" name="标题占位符 1">
            <a:extLst>
              <a:ext uri="{FF2B5EF4-FFF2-40B4-BE49-F238E27FC236}">
                <a16:creationId xmlns:a16="http://schemas.microsoft.com/office/drawing/2014/main" xmlns="" id="{85359F72-D1CE-4848-8238-554D3F38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2" y="89038"/>
            <a:ext cx="8586788" cy="36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1982358"/>
      </p:ext>
    </p:extLst>
  </p:cSld>
  <p:clrMapOvr>
    <a:masterClrMapping/>
  </p:clrMapOvr>
</p:sldLayout>
</file>

<file path=ppt/slideLayouts/slideLayout2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57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2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39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3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55812"/>
      </p:ext>
    </p:extLst>
  </p:cSld>
  <p:clrMapOvr>
    <a:masterClrMapping/>
  </p:clrMapOvr>
</p:sldLayout>
</file>

<file path=ppt/slideLayouts/slideLayout2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007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53239"/>
      </p:ext>
    </p:extLst>
  </p:cSld>
  <p:clrMapOvr>
    <a:masterClrMapping/>
  </p:clrMapOvr>
</p:sldLayout>
</file>

<file path=ppt/slideLayouts/slideLayout2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9225"/>
      </p:ext>
    </p:extLst>
  </p:cSld>
  <p:clrMapOvr>
    <a:masterClrMapping/>
  </p:clrMapOvr>
</p:sldLayout>
</file>

<file path=ppt/slideLayouts/slideLayout26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8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50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63151"/>
      </p:ext>
    </p:extLst>
  </p:cSld>
  <p:clrMapOvr>
    <a:masterClrMapping/>
  </p:clrMapOvr>
</p:sldLayout>
</file>

<file path=ppt/slideLayouts/slideLayout26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50635"/>
      </p:ext>
    </p:extLst>
  </p:cSld>
  <p:clrMapOvr>
    <a:masterClrMapping/>
  </p:clrMapOvr>
</p:sldLayout>
</file>

<file path=ppt/slideLayouts/slideLayout2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9761"/>
      </p:ext>
    </p:extLst>
  </p:cSld>
  <p:clrMapOvr>
    <a:masterClrMapping/>
  </p:clrMapOvr>
</p:sldLayout>
</file>

<file path=ppt/slideLayouts/slideLayout2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840" y="144289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289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69045"/>
      </p:ext>
    </p:extLst>
  </p:cSld>
  <p:clrMapOvr>
    <a:masterClrMapping/>
  </p:clrMapOvr>
</p:sldLayout>
</file>

<file path=ppt/slideLayouts/slideLayout2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289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3582"/>
      </p:ext>
    </p:extLst>
  </p:cSld>
  <p:clrMapOvr>
    <a:masterClrMapping/>
  </p:clrMapOvr>
</p:sldLayout>
</file>

<file path=ppt/slideLayouts/slideLayout26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26953"/>
      </p:ext>
    </p:extLst>
  </p:cSld>
  <p:clrMapOvr>
    <a:masterClrMapping/>
  </p:clrMapOvr>
</p:sldLayout>
</file>

<file path=ppt/slideLayouts/slideLayout26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651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651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19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62336"/>
      </p:ext>
    </p:extLst>
  </p:cSld>
  <p:clrMapOvr>
    <a:masterClrMapping/>
  </p:clrMapOvr>
</p:sldLayout>
</file>

<file path=ppt/slideLayouts/slideLayout2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D1F10D6-D885-4A03-8F6A-20A840978F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r="32402" b="28727"/>
          <a:stretch/>
        </p:blipFill>
        <p:spPr>
          <a:xfrm>
            <a:off x="15" y="0"/>
            <a:ext cx="9144000" cy="5143500"/>
          </a:xfrm>
          <a:prstGeom prst="rect">
            <a:avLst/>
          </a:prstGeom>
        </p:spPr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70A52C6-281D-4BFC-94DB-3EFCA156C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78260" y="4736398"/>
            <a:ext cx="948690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商业机密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929A126-AF3C-4B17-BB80-921AD824C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2809" y="4736398"/>
            <a:ext cx="331470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C685170D-0CB1-4018-8EFB-A8ADA894F6C2}" type="slidenum">
              <a:rPr lang="zh-CN" altLang="en-US" smtClean="0">
                <a:solidFill>
                  <a:srgbClr val="008C96"/>
                </a:solidFill>
              </a:rPr>
              <a:pPr/>
              <a:t>‹#›</a:t>
            </a:fld>
            <a:endParaRPr lang="zh-CN" altLang="en-US" dirty="0">
              <a:solidFill>
                <a:srgbClr val="008C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0680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32922"/>
      </p:ext>
    </p:extLst>
  </p:cSld>
  <p:clrMapOvr>
    <a:masterClrMapping/>
  </p:clrMapOvr>
</p:sldLayout>
</file>

<file path=ppt/slideLayouts/slideLayout2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idx="1"/>
          </p:nvPr>
        </p:nvSpPr>
        <p:spPr>
          <a:xfrm>
            <a:off x="170260" y="720527"/>
            <a:ext cx="8586788" cy="3819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Wingdings" panose="05000000000000000000" pitchFamily="2" charset="2"/>
              <a:buChar char="n"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5D793C00-21CD-478B-878F-07A96E3BE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78260" y="4736398"/>
            <a:ext cx="948690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商业机密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F0C28E96-6607-4E4A-8779-EAA69A0B4F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2809" y="4736398"/>
            <a:ext cx="331470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C685170D-0CB1-4018-8EFB-A8ADA894F6C2}" type="slidenum">
              <a:rPr lang="zh-CN" altLang="en-US" smtClean="0">
                <a:solidFill>
                  <a:srgbClr val="008C96"/>
                </a:solidFill>
              </a:rPr>
              <a:pPr/>
              <a:t>‹#›</a:t>
            </a:fld>
            <a:endParaRPr lang="zh-CN" altLang="en-US" dirty="0">
              <a:solidFill>
                <a:srgbClr val="008C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72027"/>
      </p:ext>
    </p:extLst>
  </p:cSld>
  <p:clrMapOvr>
    <a:masterClrMapping/>
  </p:clrMapOvr>
</p:sldLayout>
</file>

<file path=ppt/slideLayouts/slideLayout26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ova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8309373" y="19"/>
            <a:ext cx="834628" cy="366713"/>
          </a:xfrm>
          <a:prstGeom prst="rect">
            <a:avLst/>
          </a:prstGeom>
        </p:spPr>
        <p:txBody>
          <a:bodyPr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A27238-EE67-4EC7-A107-F6C6A8E38A8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11/16/2021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2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518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FFD596D5-6013-42BE-83F2-B40E05E6817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3103"/>
            <a:ext cx="91530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xmlns="" id="{9D51A075-E56F-4034-8C5F-BC76C25EE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2809" y="4736398"/>
            <a:ext cx="331470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C685170D-0CB1-4018-8EFB-A8ADA894F6C2}" type="slidenum">
              <a:rPr lang="zh-CN" altLang="en-US" smtClean="0">
                <a:solidFill>
                  <a:srgbClr val="008C96"/>
                </a:solidFill>
              </a:rPr>
              <a:pPr/>
              <a:t>‹#›</a:t>
            </a:fld>
            <a:endParaRPr lang="zh-CN" altLang="en-US" dirty="0">
              <a:solidFill>
                <a:srgbClr val="008C96"/>
              </a:solidFill>
            </a:endParaRPr>
          </a:p>
        </p:txBody>
      </p:sp>
      <p:sp>
        <p:nvSpPr>
          <p:cNvPr id="12" name="标题占位符 1">
            <a:extLst>
              <a:ext uri="{FF2B5EF4-FFF2-40B4-BE49-F238E27FC236}">
                <a16:creationId xmlns:a16="http://schemas.microsoft.com/office/drawing/2014/main" xmlns="" id="{85359F72-D1CE-4848-8238-554D3F38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60" y="88958"/>
            <a:ext cx="8586788" cy="36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7168537"/>
      </p:ext>
    </p:extLst>
  </p:cSld>
  <p:clrMapOvr>
    <a:masterClrMapping/>
  </p:clrMapOvr>
</p:sldLayout>
</file>

<file path=ppt/slideLayouts/slideLayout26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9E0B-C815-4EE7-B1F7-59AB185B0EA1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8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E84DC-1A79-4571-BEE6-5E972823C845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0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B07AD-7CB8-4561-8588-765418FC4B12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7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20" y="844155"/>
            <a:ext cx="3956051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72" y="844155"/>
            <a:ext cx="3956051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B21EC-5481-4C36-9BE7-FC29A0C3D5E5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89532"/>
      </p:ext>
    </p:extLst>
  </p:cSld>
  <p:clrMapOvr>
    <a:masterClrMapping/>
  </p:clrMapOvr>
</p:sldLayout>
</file>

<file path=ppt/slideLayouts/slideLayout26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5E4D1-900C-4E09-8B9B-B861D027FFA9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39662"/>
      </p:ext>
    </p:extLst>
  </p:cSld>
  <p:clrMapOvr>
    <a:masterClrMapping/>
  </p:clrMapOvr>
</p:sldLayout>
</file>

<file path=ppt/slideLayouts/slideLayout26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E433-B64C-4FC8-A2EB-86DC77CDB880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4213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86346"/>
      </p:ext>
    </p:extLst>
  </p:cSld>
  <p:clrMapOvr>
    <a:masterClrMapping/>
  </p:clrMapOvr>
</p:sldLayout>
</file>

<file path=ppt/slideLayouts/slideLayout26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413F-84D8-4BE3-8A9C-1B7DA2883F59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1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0" y="20479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DDA28-F80A-40E1-AB3F-3686BB1D5BB9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86865"/>
      </p:ext>
    </p:extLst>
  </p:cSld>
  <p:clrMapOvr>
    <a:masterClrMapping/>
  </p:clrMapOvr>
</p:sldLayout>
</file>

<file path=ppt/slideLayouts/slideLayout26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660C4-C9BD-486A-97EE-2AF4789A1FCA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57224"/>
      </p:ext>
    </p:extLst>
  </p:cSld>
  <p:clrMapOvr>
    <a:masterClrMapping/>
  </p:clrMapOvr>
</p:sldLayout>
</file>

<file path=ppt/slideLayouts/slideLayout2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303F-2AF8-4409-8F64-D9F6BAEA3AA2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96516"/>
      </p:ext>
    </p:extLst>
  </p:cSld>
  <p:clrMapOvr>
    <a:masterClrMapping/>
  </p:clrMapOvr>
</p:sldLayout>
</file>

<file path=ppt/slideLayouts/slideLayout26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07" y="144071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26" y="144071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F5BF-263A-49E2-8905-162595CE1971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40115"/>
      </p:ext>
    </p:extLst>
  </p:cSld>
  <p:clrMapOvr>
    <a:masterClrMapping/>
  </p:clrMapOvr>
</p:sldLayout>
</file>

<file path=ppt/slideLayouts/slideLayout2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5" y="144071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A12A-D3F5-4CD5-8BFB-DFF589CF77C1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603990"/>
      </p:ext>
    </p:extLst>
  </p:cSld>
  <p:clrMapOvr>
    <a:masterClrMapping/>
  </p:clrMapOvr>
</p:sldLayout>
</file>

<file path=ppt/slideLayouts/slideLayout26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72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5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FCDB9-B4B4-4696-B6CE-F82EC4C365AA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17739"/>
      </p:ext>
    </p:extLst>
  </p:cSld>
  <p:clrMapOvr>
    <a:masterClrMapping/>
  </p:clrMapOvr>
</p:sldLayout>
</file>

<file path=ppt/slideLayouts/slideLayout26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72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20" y="844153"/>
            <a:ext cx="3956051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72" y="844153"/>
            <a:ext cx="3956051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20" y="2763447"/>
            <a:ext cx="3956051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72" y="2763447"/>
            <a:ext cx="3956051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BEC8-2B2B-4A75-A3C9-95DEC3DE9B6E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804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4005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63823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850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354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1084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0797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802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A154-ABB3-445D-B37B-6C08E4BFC54E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5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5367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50187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54783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393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450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93313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4737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5066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498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974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2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739A7-F7B9-4753-BE3A-9DD2E0A1A9C5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4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1286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681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416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80108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1026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28842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6520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56054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91334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320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4364-3262-4333-8983-95892F8DAF64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24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221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3899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4105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726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619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39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311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725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30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686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4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C16E2-265A-4E7A-A730-AAE67BBBE5FC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2396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909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976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56591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728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46682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16653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303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229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163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CA5E-106A-4AE1-8DFC-20468F0C3819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0757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7227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92728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826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2307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21435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884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291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0034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2097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89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958D-599D-44F2-9D60-FFACC5A97807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0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043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94753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74179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122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453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37877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2145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61196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8321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643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3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136A2-08A0-42DF-BE3B-249BDD220DD4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20828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0022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510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88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60983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719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46697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660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2757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44823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877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B1CE-B520-4859-AFD6-71249CBE2D68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8299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5110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29191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0761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0905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572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20149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28768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176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291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318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3DB2-D8F7-43EB-9162-D02A0866660E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676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5566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44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875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213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673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498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491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233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72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765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208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208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FB96-52CC-4493-9225-9ED9322B55C0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603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432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70130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0548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44796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4007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431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402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85970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966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95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6" y="144208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087E-2B11-4948-8AAA-6D512286DBC1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3642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274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42226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76508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286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296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39782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567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9578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2248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425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6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C2F1-0C19-41C0-BD55-4869F4096CF9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7112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72339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151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6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87917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9922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93633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17289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44352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62294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037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80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80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A9F95-A918-4C5D-856A-70731E6D743B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4577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24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2095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6786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3053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918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2388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55840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724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68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99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92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5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 userDrawn="1"/>
        </p:nvPicPr>
        <p:blipFill>
          <a:blip r:embed="rId2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8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246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475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5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 userDrawn="1"/>
        </p:nvPicPr>
        <p:blipFill>
          <a:blip r:embed="rId2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Sengen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1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6274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6991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48624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01427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4955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91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635896" y="4836210"/>
            <a:ext cx="2133600" cy="273844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r>
              <a:rPr lang="en-US" altLang="zh-CN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/59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5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7072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43888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01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01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7844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pic>
        <p:nvPicPr>
          <p:cNvPr id="5" name="Picture 10" descr="域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457200" y="552450"/>
            <a:ext cx="7499350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90576" y="4857750"/>
            <a:ext cx="863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b="1" smtClean="0">
                <a:solidFill>
                  <a:srgbClr val="009999"/>
                </a:solidFill>
                <a:cs typeface="Arial" charset="0"/>
              </a:rPr>
              <a:t>Sengen</a:t>
            </a:r>
            <a:endParaRPr lang="zh-CN" altLang="en-US" sz="900" b="1" smtClean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5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FD4F262-1A5D-42B9-8DA1-16E7D251BDE9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228F8FD-A53A-4C17-A631-1D5B90718B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88622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FFB2B13-6814-4DF6-99E9-6664E953A055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C49D21A-7DC2-4D64-ACA7-03B7B0DA64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26732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F40981D4-C587-4B4D-9AFB-8ED1FE78A71A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093DE2E-7F77-4135-A6B7-A2589427A8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55472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4C53631-C615-43F0-9872-792AAA28929E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D6C272C-845F-4323-B346-F4D7462F99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579374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DBA9DC9-655B-4C11-A743-4979D3BFD1E3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6BDB5A98-3B5C-44CA-8151-471B2EF803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02445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7591E61-FA3D-450B-B320-2778768ECDA4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F4E3327-05F1-47FD-B498-4A8CF11529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88256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0362C0F-0E20-4F03-BA38-85699916350C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00A6750-B119-48B9-9197-1C74375119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45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9739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B6969DD-0C1F-4FE7-B38D-23B674D22CAD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AC975FC-48CE-4F40-82D9-1FCAAE24D0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55669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0F21E7B-A1F5-4DAF-94AE-99F61291471A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95DF37E1-4EB8-45EB-89E2-D7F1C2F38D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054422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CC4E850-E3D6-4B7A-A21C-0EE0B4F6A3B1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07F058E-C013-4CB6-89F9-D709D28045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1544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01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01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7BAC266E-6909-4B67-A5C9-C22F46E24635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DB5C00F7-16AC-42BB-9DE3-610D7CB5D4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07151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5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8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9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0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5646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8528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200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5915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1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97128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12186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6238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9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8809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7097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0915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/>
              <a:t>2021/11/16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7877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7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A7B780C7-A38C-4B54-B830-2FAD8042AC83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796439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3CCB4A7E-ED78-412F-8421-88776F3F407D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C363C1-1A67-4BD3-9ADF-346433FA4DF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4138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93480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DF0BF306-7B36-4295-B9B4-E7F0E12505C7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C7CC5-AA01-493B-811B-09E0FB347C1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667209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744FBDA3-0179-480E-A073-8FA00FDF1A60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5D40B-D5AD-4D67-A40C-979FBEA3A51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8445895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AEC4B535-5333-4791-803D-8AEB77326A34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260EF-B1C2-4485-862B-99B41C949FC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0333895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D841E55B-7698-46C0-A57C-0FAC876AD9A8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93ED1F-ED79-4E18-A2D7-EB5EF02B9A1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838196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843D7F70-ED16-476C-9BA1-9B55D21758FE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A20C5-3963-4A20-80BD-2B70EC20E41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15468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633E8936-338C-4396-926B-F65458541AD3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C8D7B-CA0C-465B-81E5-CEBAC976421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296539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16AE0855-6364-4FCF-BB8F-77E76013D5A5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EC1648-297C-467F-92CC-4215D58D3E6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786663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5E450F1C-7E51-4674-A096-2372126B41C2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98F860-698B-4E2C-B675-D898267AC05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9415052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9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5D2FFC98-EEC7-4AF6-9D50-69272E660A0E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7138F6-912A-4331-8E24-1782C9C848A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9711771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86EAB716-F57F-4861-B8AA-F86BCB0213BD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74B76-3960-4EBC-AB80-FB16F34B704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92570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14118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C38BFF66-58A9-489A-A87E-C8C14D325758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A57F18-0641-4ABF-A8DC-31C6C8DEB8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0066414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DF9B89C1-516D-44C3-8268-15B75E85AE02}" type="datetime8">
              <a:rPr lang="en-US" altLang="zh-CN"/>
              <a:pPr>
                <a:defRPr/>
              </a:pPr>
              <a:t>11/16/2021 9:13 AM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Project plan-v.8 (conservative)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D02474-B1BF-4384-A5D5-5E11D7C7036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950433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758C-FBC5-4D4C-B268-8499AF14A5F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060834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742BE-4113-4A43-BD8A-4182827DA16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927874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7AE91-787A-435F-90B7-2DA7464BC79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5347993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23134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CF965-EF9A-4266-9CBD-DEC8F790EE2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932763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E152CC-82DE-4CB4-B383-097657C9E3D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054237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1EC8D-0D7B-4D3C-8967-2770B41051D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410176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73C3E-A0C6-479F-B7BD-66109C4356A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9042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99783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3291D-35B3-47DC-BE9A-582B2C6D47B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822245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233C5D-A971-47A5-90CF-770BE99A2A5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208564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8E29D-A89A-4510-B2AA-8BB1DB80DED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8954357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4F70E8-EE3C-443C-82F9-070E3C32B3B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1505774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727A49-5228-4463-BC5D-AE4E93831E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188401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3044C-AB63-4569-A905-5D92AF10D66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325304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4D6C89-EE96-4339-BE5D-61F7582E433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2569667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B3576E-9378-4476-BF55-12F3CF381A2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9969186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8E4D2-C110-4C69-AB2D-F8DB82FC699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6954096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E8FE20-EDE6-4655-9855-D2948B14FE6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42695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5580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42232A-D025-4904-8CB5-BD68921730B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3810328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2E201-94A7-4549-A884-72E6A1A676A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957117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B899D5-7192-4EA9-AF76-9E1F721100F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9284695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09A90-854E-44F5-9847-238A5C3B4D4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403050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970F1-A0BE-43D0-B84F-70878A1C86B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9046243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2783E-8143-4FAD-8A69-7351D7093AF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466260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932F25-2C3A-40B7-8148-F56659DFED1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6081456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5A213-3ED6-429C-A6F0-574B02B3F52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415313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FB7F62-A697-44B6-B90A-D54BDBCF4D6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98132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50369F-D4DA-4460-BE2D-E8BE29A8A40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6552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0554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E7467-2F76-466B-937B-3539733E696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980257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63B992-5407-4C59-85B8-2FEFE8B51BC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053062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93340C-0AC0-4844-B5D1-7F7916B6C22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221788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3474C9-31AF-4F7E-9E78-0864D5C99A6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20068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221E7-E14F-466B-8D3A-DD820B80F23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964729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96FD5-BA72-43F9-A2FF-2EB535ED699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2470202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ea typeface="宋体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33ABC-B3AA-4D73-8136-B919B59DF5B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909311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39555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9470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3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6853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5589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091997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389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59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2011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872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380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91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160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151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276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01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01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78481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484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4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4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285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83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47319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85156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333653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16716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85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CC2F1-0C19-41C0-BD55-4869F4096CF9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Project plan-v.8 (conservative)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89738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343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29174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6813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440197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240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80213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158077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76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2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868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1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8794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66403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48096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5497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910344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7523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320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9174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273529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68770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8291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27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6485" indent="0">
              <a:buNone/>
              <a:defRPr sz="1800"/>
            </a:lvl2pPr>
            <a:lvl3pPr marL="912970" indent="0">
              <a:buNone/>
              <a:defRPr sz="1600"/>
            </a:lvl3pPr>
            <a:lvl4pPr marL="1369456" indent="0">
              <a:buNone/>
              <a:defRPr sz="1400"/>
            </a:lvl4pPr>
            <a:lvl5pPr marL="1825944" indent="0">
              <a:buNone/>
              <a:defRPr sz="1400"/>
            </a:lvl5pPr>
            <a:lvl6pPr marL="2282435" indent="0">
              <a:buNone/>
              <a:defRPr sz="1400"/>
            </a:lvl6pPr>
            <a:lvl7pPr marL="2738923" indent="0">
              <a:buNone/>
              <a:defRPr sz="1400"/>
            </a:lvl7pPr>
            <a:lvl8pPr marL="3195411" indent="0">
              <a:buNone/>
              <a:defRPr sz="1400"/>
            </a:lvl8pPr>
            <a:lvl9pPr marL="3651899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Times New Roman"/>
                <a:ea typeface="宋体"/>
              </a:defRPr>
            </a:lvl1pPr>
          </a:lstStyle>
          <a:p>
            <a:pPr>
              <a:defRPr/>
            </a:pPr>
            <a:fld id="{18EAE975-E806-49EF-944C-82AD373BD731}" type="datetime1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 lIns="91297" tIns="45655" rIns="91297" bIns="45655"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297" tIns="45655" rIns="91297" bIns="456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2D8F2-76E7-4489-8DB7-2ED6A060295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891063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3546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53352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6460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027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389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70910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54578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11046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30872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839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Times New Roman"/>
                <a:ea typeface="宋体"/>
              </a:defRPr>
            </a:lvl1pPr>
          </a:lstStyle>
          <a:p>
            <a:pPr>
              <a:defRPr/>
            </a:pPr>
            <a:fld id="{27384BDA-7048-4E87-9076-8D2F3987E008}" type="datetime1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 lIns="91297" tIns="45655" rIns="91297" bIns="45655"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297" tIns="45655" rIns="91297" bIns="456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C806A-1C67-4F4D-A5DE-9898FA4CBAE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4571357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192723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913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997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981601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1337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75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547366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75493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198753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168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485" indent="0">
              <a:buNone/>
              <a:defRPr sz="2000" b="1"/>
            </a:lvl2pPr>
            <a:lvl3pPr marL="912970" indent="0">
              <a:buNone/>
              <a:defRPr sz="1800" b="1"/>
            </a:lvl3pPr>
            <a:lvl4pPr marL="1369456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35" indent="0">
              <a:buNone/>
              <a:defRPr sz="1600" b="1"/>
            </a:lvl6pPr>
            <a:lvl7pPr marL="2738923" indent="0">
              <a:buNone/>
              <a:defRPr sz="1600" b="1"/>
            </a:lvl7pPr>
            <a:lvl8pPr marL="3195411" indent="0">
              <a:buNone/>
              <a:defRPr sz="1600" b="1"/>
            </a:lvl8pPr>
            <a:lvl9pPr marL="365189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485" indent="0">
              <a:buNone/>
              <a:defRPr sz="2000" b="1"/>
            </a:lvl2pPr>
            <a:lvl3pPr marL="912970" indent="0">
              <a:buNone/>
              <a:defRPr sz="1800" b="1"/>
            </a:lvl3pPr>
            <a:lvl4pPr marL="1369456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35" indent="0">
              <a:buNone/>
              <a:defRPr sz="1600" b="1"/>
            </a:lvl6pPr>
            <a:lvl7pPr marL="2738923" indent="0">
              <a:buNone/>
              <a:defRPr sz="1600" b="1"/>
            </a:lvl7pPr>
            <a:lvl8pPr marL="3195411" indent="0">
              <a:buNone/>
              <a:defRPr sz="1600" b="1"/>
            </a:lvl8pPr>
            <a:lvl9pPr marL="365189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Times New Roman"/>
                <a:ea typeface="宋体"/>
              </a:defRPr>
            </a:lvl1pPr>
          </a:lstStyle>
          <a:p>
            <a:pPr>
              <a:defRPr/>
            </a:pPr>
            <a:fld id="{9861AEF5-85F6-42AC-A7CA-E1053B7D4175}" type="datetime1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 lIns="91297" tIns="45655" rIns="91297" bIns="45655"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297" tIns="45655" rIns="91297" bIns="456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74FDD0-DAB7-42F2-970E-6DCC5222E40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8870174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411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719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3023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23481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7070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214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842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393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9717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269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Times New Roman"/>
                <a:ea typeface="宋体"/>
              </a:defRPr>
            </a:lvl1pPr>
          </a:lstStyle>
          <a:p>
            <a:pPr>
              <a:defRPr/>
            </a:pPr>
            <a:fld id="{520B9C52-C05B-49D2-92DA-FB176EDE9A8D}" type="datetime1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 lIns="91297" tIns="45655" rIns="91297" bIns="45655"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297" tIns="45655" rIns="91297" bIns="456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2FE850-D65A-4332-A2B7-DF28CA87B51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004293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642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611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031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00334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312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441610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17897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671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893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45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Times New Roman"/>
                <a:ea typeface="宋体"/>
              </a:defRPr>
            </a:lvl1pPr>
          </a:lstStyle>
          <a:p>
            <a:pPr>
              <a:defRPr/>
            </a:pPr>
            <a:fld id="{F3180978-05E1-46B5-9DE8-D97ABC9C543C}" type="datetime1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 lIns="91297" tIns="45655" rIns="91297" bIns="45655"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297" tIns="45655" rIns="91297" bIns="456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486801-CFE4-4A0D-8C1F-ACA29430CD2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0288704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408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39021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53992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20466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20069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80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88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85319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44571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204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/>
                </a:solidFill>
                <a:latin typeface="Times New Roman"/>
                <a:ea typeface="宋体"/>
              </a:defRPr>
            </a:lvl1pPr>
          </a:lstStyle>
          <a:p>
            <a:pPr>
              <a:defRPr/>
            </a:pPr>
            <a:fld id="{CE79BAC2-0FAE-4E9B-8CA2-85C7CF9BB9C4}" type="datetime1">
              <a:rPr lang="zh-CN" altLang="en-US" smtClean="0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</p:spPr>
        <p:txBody>
          <a:bodyPr lIns="91297" tIns="45655" rIns="91297" bIns="45655"/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297" tIns="45655" rIns="91297" bIns="456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9B836-A7E4-4112-BE3C-F117E9A5FE3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6628140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6143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014074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142778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944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615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492844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16427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324009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55782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737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239000" y="0"/>
            <a:ext cx="1905000" cy="342900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0000"/>
                </a:solidFill>
                <a:latin typeface="Times New Roman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C602B-C09C-4AE7-A653-8EEC92DEE94A}" type="datetime1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2021/11/16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71645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480174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325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59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35875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0121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078903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53822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754099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915822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009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76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 algn="r">
              <a:defRPr/>
            </a:pPr>
            <a:fld id="{A714DC5A-F104-480F-9536-CB76F2C68C29}" type="datetime1">
              <a:rPr lang="zh-CN" altLang="en-US" sz="1200" smtClean="0">
                <a:solidFill>
                  <a:srgbClr val="000000"/>
                </a:solidFill>
              </a:rPr>
              <a:pPr algn="r">
                <a:defRPr/>
              </a:pPr>
              <a:t>2021/11/16</a:t>
            </a:fld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 algn="r">
              <a:defRPr/>
            </a:pP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1pPr>
          </a:lstStyle>
          <a:p>
            <a:pPr algn="r">
              <a:defRPr/>
            </a:pPr>
            <a:fld id="{7D7C7BBD-42C8-4BB6-B0F4-F8DAC92E76E8}" type="slidenum">
              <a:rPr lang="zh-CN" altLang="en-US" sz="12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zh-CN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97142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770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475333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39810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65091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1383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826349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47412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956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789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08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5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866BEF00-1E10-47B6-8698-30FE88667272}" type="datetime1">
              <a:rPr lang="zh-CN" altLang="en-US" smtClean="0">
                <a:solidFill>
                  <a:prstClr val="black"/>
                </a:solidFill>
              </a:rPr>
              <a:pPr defTabSz="457200"/>
              <a:t>2021/11/16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1C6A49C3-9AF6-294A-8A66-F22E1273999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0190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2119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603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449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632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425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268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37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795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344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689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513160"/>
            <a:ext cx="64770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1600200" y="1541860"/>
            <a:ext cx="6096000" cy="3086100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9EE8535E-AA09-4B93-BAAF-36D83D2BBB3A}" type="datetime1">
              <a:rPr lang="zh-CN" altLang="en-US" smtClean="0">
                <a:solidFill>
                  <a:prstClr val="black"/>
                </a:solidFill>
              </a:rPr>
              <a:pPr defTabSz="457200">
                <a:defRPr/>
              </a:pPr>
              <a:t>2021/11/16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F25EA06C-5444-414F-9D82-10BBC601CBB7}" type="slidenum">
              <a:rPr lang="zh-CN" altLang="en-US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7514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876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706841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639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845896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19487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638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095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536099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0578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4176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 userDrawn="1"/>
        </p:nvSpPr>
        <p:spPr>
          <a:xfrm>
            <a:off x="240545" y="171451"/>
            <a:ext cx="8662987" cy="4384478"/>
          </a:xfrm>
          <a:prstGeom prst="roundRect">
            <a:avLst>
              <a:gd name="adj" fmla="val 3005"/>
            </a:avLst>
          </a:prstGeom>
          <a:solidFill>
            <a:srgbClr val="016F9D"/>
          </a:solidFill>
          <a:ln w="11430">
            <a:solidFill>
              <a:srgbClr val="016F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CH">
              <a:solidFill>
                <a:prstClr val="white"/>
              </a:solidFill>
            </a:endParaRPr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747776" y="807971"/>
            <a:ext cx="7648452" cy="63460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Click to edit Master title style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7777" y="1761792"/>
            <a:ext cx="7632700" cy="810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 Narrow Bold"/>
              </a:defRPr>
            </a:lvl1pPr>
          </a:lstStyle>
          <a:p>
            <a:pPr lvl="0"/>
            <a:r>
              <a:rPr lang="de-DE" dirty="0" smtClean="0"/>
              <a:t>Untertitelmasterformat durch Klicken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7777" y="3191731"/>
            <a:ext cx="7632700" cy="809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Arial Narrow Bold"/>
              </a:defRPr>
            </a:lvl1pPr>
          </a:lstStyle>
          <a:p>
            <a:pPr lvl="0"/>
            <a:r>
              <a:rPr lang="de-CH" dirty="0" smtClean="0"/>
              <a:t>Absender</a:t>
            </a:r>
            <a:br>
              <a:rPr lang="de-CH" dirty="0" smtClean="0"/>
            </a:br>
            <a:r>
              <a:rPr lang="de-CH" dirty="0" smtClean="0"/>
              <a:t>Ort, Datum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8021615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13513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702449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74722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5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494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998754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1388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194166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99448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4413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08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5715" indent="0" algn="ctr">
              <a:buNone/>
              <a:defRPr/>
            </a:lvl2pPr>
            <a:lvl3pPr marL="911431" indent="0" algn="ctr">
              <a:buNone/>
              <a:defRPr/>
            </a:lvl3pPr>
            <a:lvl4pPr marL="1367153" indent="0" algn="ctr">
              <a:buNone/>
              <a:defRPr/>
            </a:lvl4pPr>
            <a:lvl5pPr marL="1822878" indent="0" algn="ctr">
              <a:buNone/>
              <a:defRPr/>
            </a:lvl5pPr>
            <a:lvl6pPr marL="2278604" indent="0" algn="ctr">
              <a:buNone/>
              <a:defRPr/>
            </a:lvl6pPr>
            <a:lvl7pPr marL="2734326" indent="0" algn="ctr">
              <a:buNone/>
              <a:defRPr/>
            </a:lvl7pPr>
            <a:lvl8pPr marL="3190047" indent="0" algn="ctr">
              <a:buNone/>
              <a:defRPr/>
            </a:lvl8pPr>
            <a:lvl9pPr marL="364577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3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20822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480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20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456563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7649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024427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36526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551199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803063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63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144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158223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24205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869572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57471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656615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610141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8273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32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334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54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42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715" indent="0">
              <a:buNone/>
              <a:defRPr sz="1800"/>
            </a:lvl2pPr>
            <a:lvl3pPr marL="911431" indent="0">
              <a:buNone/>
              <a:defRPr sz="1600"/>
            </a:lvl3pPr>
            <a:lvl4pPr marL="1367153" indent="0">
              <a:buNone/>
              <a:defRPr sz="1400"/>
            </a:lvl4pPr>
            <a:lvl5pPr marL="1822878" indent="0">
              <a:buNone/>
              <a:defRPr sz="1400"/>
            </a:lvl5pPr>
            <a:lvl6pPr marL="2278604" indent="0">
              <a:buNone/>
              <a:defRPr sz="1400"/>
            </a:lvl6pPr>
            <a:lvl7pPr marL="2734326" indent="0">
              <a:buNone/>
              <a:defRPr sz="1400"/>
            </a:lvl7pPr>
            <a:lvl8pPr marL="3190047" indent="0">
              <a:buNone/>
              <a:defRPr sz="1400"/>
            </a:lvl8pPr>
            <a:lvl9pPr marL="364577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7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302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41412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12460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965535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92362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315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107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142893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6313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06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70259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006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09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711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772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365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009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180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118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849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5" indent="0">
              <a:buNone/>
              <a:defRPr sz="2000" b="1"/>
            </a:lvl2pPr>
            <a:lvl3pPr marL="911431" indent="0">
              <a:buNone/>
              <a:defRPr sz="1800" b="1"/>
            </a:lvl3pPr>
            <a:lvl4pPr marL="1367153" indent="0">
              <a:buNone/>
              <a:defRPr sz="1600" b="1"/>
            </a:lvl4pPr>
            <a:lvl5pPr marL="1822878" indent="0">
              <a:buNone/>
              <a:defRPr sz="1600" b="1"/>
            </a:lvl5pPr>
            <a:lvl6pPr marL="2278604" indent="0">
              <a:buNone/>
              <a:defRPr sz="1600" b="1"/>
            </a:lvl6pPr>
            <a:lvl7pPr marL="2734326" indent="0">
              <a:buNone/>
              <a:defRPr sz="1600" b="1"/>
            </a:lvl7pPr>
            <a:lvl8pPr marL="3190047" indent="0">
              <a:buNone/>
              <a:defRPr sz="1600" b="1"/>
            </a:lvl8pPr>
            <a:lvl9pPr marL="364577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15" indent="0">
              <a:buNone/>
              <a:defRPr sz="2000" b="1"/>
            </a:lvl2pPr>
            <a:lvl3pPr marL="911431" indent="0">
              <a:buNone/>
              <a:defRPr sz="1800" b="1"/>
            </a:lvl3pPr>
            <a:lvl4pPr marL="1367153" indent="0">
              <a:buNone/>
              <a:defRPr sz="1600" b="1"/>
            </a:lvl4pPr>
            <a:lvl5pPr marL="1822878" indent="0">
              <a:buNone/>
              <a:defRPr sz="1600" b="1"/>
            </a:lvl5pPr>
            <a:lvl6pPr marL="2278604" indent="0">
              <a:buNone/>
              <a:defRPr sz="1600" b="1"/>
            </a:lvl6pPr>
            <a:lvl7pPr marL="2734326" indent="0">
              <a:buNone/>
              <a:defRPr sz="1600" b="1"/>
            </a:lvl7pPr>
            <a:lvl8pPr marL="3190047" indent="0">
              <a:buNone/>
              <a:defRPr sz="1600" b="1"/>
            </a:lvl8pPr>
            <a:lvl9pPr marL="364577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6413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70058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276823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198373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78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3999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121958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6283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180093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13254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432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3968" y="4904053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84971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820543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758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452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410360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85145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889608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61600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456616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621510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174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637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0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525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450348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9912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807036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562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634685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103694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966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9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9100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4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715" indent="0">
              <a:buNone/>
              <a:defRPr sz="1200"/>
            </a:lvl2pPr>
            <a:lvl3pPr marL="911431" indent="0">
              <a:buNone/>
              <a:defRPr sz="1000"/>
            </a:lvl3pPr>
            <a:lvl4pPr marL="1367153" indent="0">
              <a:buNone/>
              <a:defRPr sz="900"/>
            </a:lvl4pPr>
            <a:lvl5pPr marL="1822878" indent="0">
              <a:buNone/>
              <a:defRPr sz="900"/>
            </a:lvl5pPr>
            <a:lvl6pPr marL="2278604" indent="0">
              <a:buNone/>
              <a:defRPr sz="900"/>
            </a:lvl6pPr>
            <a:lvl7pPr marL="2734326" indent="0">
              <a:buNone/>
              <a:defRPr sz="900"/>
            </a:lvl7pPr>
            <a:lvl8pPr marL="3190047" indent="0">
              <a:buNone/>
              <a:defRPr sz="900"/>
            </a:lvl8pPr>
            <a:lvl9pPr marL="364577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87179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28077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898730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9167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745488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318582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125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827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9984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67029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70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715" indent="0">
              <a:buNone/>
              <a:defRPr sz="2800"/>
            </a:lvl2pPr>
            <a:lvl3pPr marL="911431" indent="0">
              <a:buNone/>
              <a:defRPr sz="2400"/>
            </a:lvl3pPr>
            <a:lvl4pPr marL="1367153" indent="0">
              <a:buNone/>
              <a:defRPr sz="2000"/>
            </a:lvl4pPr>
            <a:lvl5pPr marL="1822878" indent="0">
              <a:buNone/>
              <a:defRPr sz="2000"/>
            </a:lvl5pPr>
            <a:lvl6pPr marL="2278604" indent="0">
              <a:buNone/>
              <a:defRPr sz="2000"/>
            </a:lvl6pPr>
            <a:lvl7pPr marL="2734326" indent="0">
              <a:buNone/>
              <a:defRPr sz="2000"/>
            </a:lvl7pPr>
            <a:lvl8pPr marL="3190047" indent="0">
              <a:buNone/>
              <a:defRPr sz="2000"/>
            </a:lvl8pPr>
            <a:lvl9pPr marL="364577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715" indent="0">
              <a:buNone/>
              <a:defRPr sz="1200"/>
            </a:lvl2pPr>
            <a:lvl3pPr marL="911431" indent="0">
              <a:buNone/>
              <a:defRPr sz="1000"/>
            </a:lvl3pPr>
            <a:lvl4pPr marL="1367153" indent="0">
              <a:buNone/>
              <a:defRPr sz="900"/>
            </a:lvl4pPr>
            <a:lvl5pPr marL="1822878" indent="0">
              <a:buNone/>
              <a:defRPr sz="900"/>
            </a:lvl5pPr>
            <a:lvl6pPr marL="2278604" indent="0">
              <a:buNone/>
              <a:defRPr sz="900"/>
            </a:lvl6pPr>
            <a:lvl7pPr marL="2734326" indent="0">
              <a:buNone/>
              <a:defRPr sz="900"/>
            </a:lvl7pPr>
            <a:lvl8pPr marL="3190047" indent="0">
              <a:buNone/>
              <a:defRPr sz="900"/>
            </a:lvl8pPr>
            <a:lvl9pPr marL="364577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84227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16729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567568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856802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196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876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620607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9601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984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407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159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61855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569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885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565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885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574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123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301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20150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56212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2194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74" y="144221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55" y="144221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86542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52725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358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669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17629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39867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299754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43572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37753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143098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288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221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5752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443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093853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7728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16769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29560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722946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668295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81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08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1999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63419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63578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160658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0964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300934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655508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693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901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50278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48632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2187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92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92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</a:rPr>
              <a:t>1</a:t>
            </a: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 lIns="91143" tIns="45585" rIns="91143" bIns="4558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C8B49-4412-4423-91CC-B0AFB38AD03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35859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89863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73031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733528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68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879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900655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0541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74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783749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109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5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780C7-A38C-4B54-B830-2FAD8042AC83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2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78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146874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029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766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301239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13712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012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909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007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298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7480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B4A7E-ED78-412F-8421-88776F3F407D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27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682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497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210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792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948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559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898361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3774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74607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25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92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1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BF306-7B36-4295-B9B4-E7F0E12505C7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3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360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46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076704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26258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046978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62589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139392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513944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708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369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5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767" y="844155"/>
            <a:ext cx="3956050" cy="3725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FBDA3-0179-480E-A073-8FA00FDF1A60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67208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208670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64199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587935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34092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381828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600262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599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780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778146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8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B535-5333-4791-803D-8AEB77326A34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52966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380303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22706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879208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24994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949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343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652444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4603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303030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4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E55B-7698-46C0-A57C-0FAC876AD9A8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46688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119315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897882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203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108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532605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1548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904937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13204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185313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0984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D7F70-ED16-476C-9BA1-9B55D21758FE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5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438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646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231600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62410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145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669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085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6076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35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679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9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E8936-338C-4396-926B-F65458541AD3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55269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313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0039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028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420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59991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4912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541501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998412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811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540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E0855-6364-4FCF-BB8F-77E76013D5A5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27825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083040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72624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705834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14546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547512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736650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02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6555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799906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64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50F1C-7E51-4674-A096-2372126B41C2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95493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842301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3233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095956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630858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373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435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47868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90260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688261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77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715" y="144196"/>
            <a:ext cx="2016125" cy="442555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42" y="144196"/>
            <a:ext cx="5895975" cy="442555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FFC98-EEC7-4AF6-9D50-69272E660A0E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20909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259943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671889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902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35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697047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2740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511337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86626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747071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5487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144196"/>
            <a:ext cx="8064500" cy="442555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AB716-F57F-4861-B8AA-F86BCB0213BD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82634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34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761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161153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27560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283593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72536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744123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966312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885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48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43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3" y="844155"/>
            <a:ext cx="8064500" cy="3725465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FF66-58A9-489A-A87E-C8C14D325758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5681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465441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4438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5522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828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927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777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156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467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964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33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8313" y="144084"/>
            <a:ext cx="6477000" cy="4869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5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6767" y="844153"/>
            <a:ext cx="3956050" cy="1804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5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6767" y="2763465"/>
            <a:ext cx="3956050" cy="18061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89C1-516D-44C3-8268-15B75E85AE02}" type="datetime8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11/16/2021 9:13 AM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98713" y="4876910"/>
            <a:ext cx="6096000" cy="195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smtClean="0">
                <a:solidFill>
                  <a:srgbClr val="000000"/>
                </a:solidFill>
                <a:latin typeface="Arial" charset="0"/>
              </a:rPr>
              <a:t>Project plan-v.8 (conservative)</a:t>
            </a:r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560ADD9D-05B0-4577-B7DB-B96DF9F123BB}" type="slidenum">
              <a:rPr lang="zh-CN" altLang="en-US" sz="1400" smtClean="0">
                <a:solidFill>
                  <a:srgbClr val="000000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61877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76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795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944018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5201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132810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579090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086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71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456336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81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37874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043507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52487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197266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930675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42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442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06736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14420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675871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754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5210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452541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498161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1779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0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186850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66008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3432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0651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242146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9069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86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28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030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228218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79692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996786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97055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969629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546979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54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047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872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226075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9512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943839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02572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987914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71274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5889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677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164054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288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481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569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535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159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703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726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599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718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243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671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0CE47C-0629-48F4-8380-24244220E9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455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328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614368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66612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500616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097233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0419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713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898049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26268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549028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691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10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460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932958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66176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774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230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59542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91077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975077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50135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546495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6040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219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725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464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092375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82014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126604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80439"/>
      </p:ext>
    </p:extLst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49045"/>
      </p:ext>
    </p:extLst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747259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928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85932"/>
            <a:ext cx="9144000" cy="33239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733800" y="4914900"/>
            <a:ext cx="1905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E47C-0629-48F4-8380-24244220E9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703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1.xml"/><Relationship Id="rId13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30.xml"/><Relationship Id="rId12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2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24.xml"/><Relationship Id="rId6" Type="http://schemas.openxmlformats.org/officeDocument/2006/relationships/slideLayout" Target="../slideLayouts/slideLayout429.xml"/><Relationship Id="rId11" Type="http://schemas.openxmlformats.org/officeDocument/2006/relationships/slideLayout" Target="../slideLayouts/slideLayout434.xml"/><Relationship Id="rId5" Type="http://schemas.openxmlformats.org/officeDocument/2006/relationships/slideLayout" Target="../slideLayouts/slideLayout42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433.xml"/><Relationship Id="rId4" Type="http://schemas.openxmlformats.org/officeDocument/2006/relationships/slideLayout" Target="../slideLayouts/slideLayout427.xml"/><Relationship Id="rId9" Type="http://schemas.openxmlformats.org/officeDocument/2006/relationships/slideLayout" Target="../slideLayouts/slideLayout432.xml"/><Relationship Id="rId14" Type="http://schemas.openxmlformats.org/officeDocument/2006/relationships/slideLayout" Target="../slideLayouts/slideLayout437.xml"/></Relationships>
</file>

<file path=ppt/slideMasters/_rels/slideMaster1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554.xml"/><Relationship Id="rId671" Type="http://schemas.openxmlformats.org/officeDocument/2006/relationships/slideLayout" Target="../slideLayouts/slideLayout1108.xml"/><Relationship Id="rId21" Type="http://schemas.openxmlformats.org/officeDocument/2006/relationships/slideLayout" Target="../slideLayouts/slideLayout458.xml"/><Relationship Id="rId324" Type="http://schemas.openxmlformats.org/officeDocument/2006/relationships/slideLayout" Target="../slideLayouts/slideLayout761.xml"/><Relationship Id="rId531" Type="http://schemas.openxmlformats.org/officeDocument/2006/relationships/slideLayout" Target="../slideLayouts/slideLayout968.xml"/><Relationship Id="rId629" Type="http://schemas.openxmlformats.org/officeDocument/2006/relationships/slideLayout" Target="../slideLayouts/slideLayout1066.xml"/><Relationship Id="rId170" Type="http://schemas.openxmlformats.org/officeDocument/2006/relationships/slideLayout" Target="../slideLayouts/slideLayout607.xml"/><Relationship Id="rId268" Type="http://schemas.openxmlformats.org/officeDocument/2006/relationships/slideLayout" Target="../slideLayouts/slideLayout705.xml"/><Relationship Id="rId475" Type="http://schemas.openxmlformats.org/officeDocument/2006/relationships/slideLayout" Target="../slideLayouts/slideLayout912.xml"/><Relationship Id="rId682" Type="http://schemas.openxmlformats.org/officeDocument/2006/relationships/slideLayout" Target="../slideLayouts/slideLayout1119.xml"/><Relationship Id="rId32" Type="http://schemas.openxmlformats.org/officeDocument/2006/relationships/slideLayout" Target="../slideLayouts/slideLayout469.xml"/><Relationship Id="rId128" Type="http://schemas.openxmlformats.org/officeDocument/2006/relationships/slideLayout" Target="../slideLayouts/slideLayout565.xml"/><Relationship Id="rId335" Type="http://schemas.openxmlformats.org/officeDocument/2006/relationships/slideLayout" Target="../slideLayouts/slideLayout772.xml"/><Relationship Id="rId542" Type="http://schemas.openxmlformats.org/officeDocument/2006/relationships/slideLayout" Target="../slideLayouts/slideLayout979.xml"/><Relationship Id="rId181" Type="http://schemas.openxmlformats.org/officeDocument/2006/relationships/slideLayout" Target="../slideLayouts/slideLayout618.xml"/><Relationship Id="rId402" Type="http://schemas.openxmlformats.org/officeDocument/2006/relationships/slideLayout" Target="../slideLayouts/slideLayout839.xml"/><Relationship Id="rId279" Type="http://schemas.openxmlformats.org/officeDocument/2006/relationships/slideLayout" Target="../slideLayouts/slideLayout716.xml"/><Relationship Id="rId486" Type="http://schemas.openxmlformats.org/officeDocument/2006/relationships/slideLayout" Target="../slideLayouts/slideLayout923.xml"/><Relationship Id="rId693" Type="http://schemas.openxmlformats.org/officeDocument/2006/relationships/slideLayout" Target="../slideLayouts/slideLayout1130.xml"/><Relationship Id="rId707" Type="http://schemas.openxmlformats.org/officeDocument/2006/relationships/slideLayout" Target="../slideLayouts/slideLayout1144.xml"/><Relationship Id="rId43" Type="http://schemas.openxmlformats.org/officeDocument/2006/relationships/slideLayout" Target="../slideLayouts/slideLayout480.xml"/><Relationship Id="rId139" Type="http://schemas.openxmlformats.org/officeDocument/2006/relationships/slideLayout" Target="../slideLayouts/slideLayout576.xml"/><Relationship Id="rId346" Type="http://schemas.openxmlformats.org/officeDocument/2006/relationships/slideLayout" Target="../slideLayouts/slideLayout783.xml"/><Relationship Id="rId553" Type="http://schemas.openxmlformats.org/officeDocument/2006/relationships/slideLayout" Target="../slideLayouts/slideLayout990.xml"/><Relationship Id="rId192" Type="http://schemas.openxmlformats.org/officeDocument/2006/relationships/slideLayout" Target="../slideLayouts/slideLayout629.xml"/><Relationship Id="rId206" Type="http://schemas.openxmlformats.org/officeDocument/2006/relationships/slideLayout" Target="../slideLayouts/slideLayout643.xml"/><Relationship Id="rId413" Type="http://schemas.openxmlformats.org/officeDocument/2006/relationships/slideLayout" Target="../slideLayouts/slideLayout850.xml"/><Relationship Id="rId497" Type="http://schemas.openxmlformats.org/officeDocument/2006/relationships/slideLayout" Target="../slideLayouts/slideLayout934.xml"/><Relationship Id="rId620" Type="http://schemas.openxmlformats.org/officeDocument/2006/relationships/slideLayout" Target="../slideLayouts/slideLayout1057.xml"/><Relationship Id="rId718" Type="http://schemas.openxmlformats.org/officeDocument/2006/relationships/slideLayout" Target="../slideLayouts/slideLayout1155.xml"/><Relationship Id="rId357" Type="http://schemas.openxmlformats.org/officeDocument/2006/relationships/slideLayout" Target="../slideLayouts/slideLayout794.xml"/><Relationship Id="rId54" Type="http://schemas.openxmlformats.org/officeDocument/2006/relationships/slideLayout" Target="../slideLayouts/slideLayout491.xml"/><Relationship Id="rId217" Type="http://schemas.openxmlformats.org/officeDocument/2006/relationships/slideLayout" Target="../slideLayouts/slideLayout654.xml"/><Relationship Id="rId564" Type="http://schemas.openxmlformats.org/officeDocument/2006/relationships/slideLayout" Target="../slideLayouts/slideLayout1001.xml"/><Relationship Id="rId424" Type="http://schemas.openxmlformats.org/officeDocument/2006/relationships/slideLayout" Target="../slideLayouts/slideLayout861.xml"/><Relationship Id="rId631" Type="http://schemas.openxmlformats.org/officeDocument/2006/relationships/slideLayout" Target="../slideLayouts/slideLayout1068.xml"/><Relationship Id="rId729" Type="http://schemas.openxmlformats.org/officeDocument/2006/relationships/slideLayout" Target="../slideLayouts/slideLayout1166.xml"/><Relationship Id="rId270" Type="http://schemas.openxmlformats.org/officeDocument/2006/relationships/slideLayout" Target="../slideLayouts/slideLayout707.xml"/><Relationship Id="rId65" Type="http://schemas.openxmlformats.org/officeDocument/2006/relationships/slideLayout" Target="../slideLayouts/slideLayout502.xml"/><Relationship Id="rId130" Type="http://schemas.openxmlformats.org/officeDocument/2006/relationships/slideLayout" Target="../slideLayouts/slideLayout567.xml"/><Relationship Id="rId368" Type="http://schemas.openxmlformats.org/officeDocument/2006/relationships/slideLayout" Target="../slideLayouts/slideLayout805.xml"/><Relationship Id="rId575" Type="http://schemas.openxmlformats.org/officeDocument/2006/relationships/slideLayout" Target="../slideLayouts/slideLayout1012.xml"/><Relationship Id="rId228" Type="http://schemas.openxmlformats.org/officeDocument/2006/relationships/slideLayout" Target="../slideLayouts/slideLayout665.xml"/><Relationship Id="rId435" Type="http://schemas.openxmlformats.org/officeDocument/2006/relationships/slideLayout" Target="../slideLayouts/slideLayout872.xml"/><Relationship Id="rId642" Type="http://schemas.openxmlformats.org/officeDocument/2006/relationships/slideLayout" Target="../slideLayouts/slideLayout1079.xml"/><Relationship Id="rId281" Type="http://schemas.openxmlformats.org/officeDocument/2006/relationships/slideLayout" Target="../slideLayouts/slideLayout718.xml"/><Relationship Id="rId502" Type="http://schemas.openxmlformats.org/officeDocument/2006/relationships/slideLayout" Target="../slideLayouts/slideLayout939.xml"/><Relationship Id="rId76" Type="http://schemas.openxmlformats.org/officeDocument/2006/relationships/slideLayout" Target="../slideLayouts/slideLayout513.xml"/><Relationship Id="rId141" Type="http://schemas.openxmlformats.org/officeDocument/2006/relationships/slideLayout" Target="../slideLayouts/slideLayout578.xml"/><Relationship Id="rId379" Type="http://schemas.openxmlformats.org/officeDocument/2006/relationships/slideLayout" Target="../slideLayouts/slideLayout816.xml"/><Relationship Id="rId586" Type="http://schemas.openxmlformats.org/officeDocument/2006/relationships/slideLayout" Target="../slideLayouts/slideLayout1023.xml"/><Relationship Id="rId7" Type="http://schemas.openxmlformats.org/officeDocument/2006/relationships/slideLayout" Target="../slideLayouts/slideLayout444.xml"/><Relationship Id="rId239" Type="http://schemas.openxmlformats.org/officeDocument/2006/relationships/slideLayout" Target="../slideLayouts/slideLayout676.xml"/><Relationship Id="rId446" Type="http://schemas.openxmlformats.org/officeDocument/2006/relationships/slideLayout" Target="../slideLayouts/slideLayout883.xml"/><Relationship Id="rId653" Type="http://schemas.openxmlformats.org/officeDocument/2006/relationships/slideLayout" Target="../slideLayouts/slideLayout1090.xml"/><Relationship Id="rId292" Type="http://schemas.openxmlformats.org/officeDocument/2006/relationships/slideLayout" Target="../slideLayouts/slideLayout729.xml"/><Relationship Id="rId306" Type="http://schemas.openxmlformats.org/officeDocument/2006/relationships/slideLayout" Target="../slideLayouts/slideLayout743.xml"/><Relationship Id="rId87" Type="http://schemas.openxmlformats.org/officeDocument/2006/relationships/slideLayout" Target="../slideLayouts/slideLayout524.xml"/><Relationship Id="rId513" Type="http://schemas.openxmlformats.org/officeDocument/2006/relationships/slideLayout" Target="../slideLayouts/slideLayout950.xml"/><Relationship Id="rId597" Type="http://schemas.openxmlformats.org/officeDocument/2006/relationships/slideLayout" Target="../slideLayouts/slideLayout1034.xml"/><Relationship Id="rId720" Type="http://schemas.openxmlformats.org/officeDocument/2006/relationships/slideLayout" Target="../slideLayouts/slideLayout1157.xml"/><Relationship Id="rId152" Type="http://schemas.openxmlformats.org/officeDocument/2006/relationships/slideLayout" Target="../slideLayouts/slideLayout589.xml"/><Relationship Id="rId457" Type="http://schemas.openxmlformats.org/officeDocument/2006/relationships/slideLayout" Target="../slideLayouts/slideLayout894.xml"/><Relationship Id="rId664" Type="http://schemas.openxmlformats.org/officeDocument/2006/relationships/slideLayout" Target="../slideLayouts/slideLayout1101.xml"/><Relationship Id="rId14" Type="http://schemas.openxmlformats.org/officeDocument/2006/relationships/slideLayout" Target="../slideLayouts/slideLayout451.xml"/><Relationship Id="rId317" Type="http://schemas.openxmlformats.org/officeDocument/2006/relationships/slideLayout" Target="../slideLayouts/slideLayout754.xml"/><Relationship Id="rId524" Type="http://schemas.openxmlformats.org/officeDocument/2006/relationships/slideLayout" Target="../slideLayouts/slideLayout961.xml"/><Relationship Id="rId731" Type="http://schemas.openxmlformats.org/officeDocument/2006/relationships/slideLayout" Target="../slideLayouts/slideLayout1168.xml"/><Relationship Id="rId98" Type="http://schemas.openxmlformats.org/officeDocument/2006/relationships/slideLayout" Target="../slideLayouts/slideLayout535.xml"/><Relationship Id="rId163" Type="http://schemas.openxmlformats.org/officeDocument/2006/relationships/slideLayout" Target="../slideLayouts/slideLayout600.xml"/><Relationship Id="rId370" Type="http://schemas.openxmlformats.org/officeDocument/2006/relationships/slideLayout" Target="../slideLayouts/slideLayout807.xml"/><Relationship Id="rId230" Type="http://schemas.openxmlformats.org/officeDocument/2006/relationships/slideLayout" Target="../slideLayouts/slideLayout667.xml"/><Relationship Id="rId468" Type="http://schemas.openxmlformats.org/officeDocument/2006/relationships/slideLayout" Target="../slideLayouts/slideLayout905.xml"/><Relationship Id="rId675" Type="http://schemas.openxmlformats.org/officeDocument/2006/relationships/slideLayout" Target="../slideLayouts/slideLayout1112.xml"/><Relationship Id="rId25" Type="http://schemas.openxmlformats.org/officeDocument/2006/relationships/slideLayout" Target="../slideLayouts/slideLayout462.xml"/><Relationship Id="rId328" Type="http://schemas.openxmlformats.org/officeDocument/2006/relationships/slideLayout" Target="../slideLayouts/slideLayout765.xml"/><Relationship Id="rId535" Type="http://schemas.openxmlformats.org/officeDocument/2006/relationships/slideLayout" Target="../slideLayouts/slideLayout972.xml"/><Relationship Id="rId742" Type="http://schemas.openxmlformats.org/officeDocument/2006/relationships/slideLayout" Target="../slideLayouts/slideLayout1179.xml"/><Relationship Id="rId174" Type="http://schemas.openxmlformats.org/officeDocument/2006/relationships/slideLayout" Target="../slideLayouts/slideLayout611.xml"/><Relationship Id="rId381" Type="http://schemas.openxmlformats.org/officeDocument/2006/relationships/slideLayout" Target="../slideLayouts/slideLayout818.xml"/><Relationship Id="rId602" Type="http://schemas.openxmlformats.org/officeDocument/2006/relationships/slideLayout" Target="../slideLayouts/slideLayout1039.xml"/><Relationship Id="rId241" Type="http://schemas.openxmlformats.org/officeDocument/2006/relationships/slideLayout" Target="../slideLayouts/slideLayout678.xml"/><Relationship Id="rId479" Type="http://schemas.openxmlformats.org/officeDocument/2006/relationships/slideLayout" Target="../slideLayouts/slideLayout916.xml"/><Relationship Id="rId686" Type="http://schemas.openxmlformats.org/officeDocument/2006/relationships/slideLayout" Target="../slideLayouts/slideLayout1123.xml"/><Relationship Id="rId36" Type="http://schemas.openxmlformats.org/officeDocument/2006/relationships/slideLayout" Target="../slideLayouts/slideLayout473.xml"/><Relationship Id="rId339" Type="http://schemas.openxmlformats.org/officeDocument/2006/relationships/slideLayout" Target="../slideLayouts/slideLayout776.xml"/><Relationship Id="rId546" Type="http://schemas.openxmlformats.org/officeDocument/2006/relationships/slideLayout" Target="../slideLayouts/slideLayout983.xml"/><Relationship Id="rId101" Type="http://schemas.openxmlformats.org/officeDocument/2006/relationships/slideLayout" Target="../slideLayouts/slideLayout538.xml"/><Relationship Id="rId185" Type="http://schemas.openxmlformats.org/officeDocument/2006/relationships/slideLayout" Target="../slideLayouts/slideLayout622.xml"/><Relationship Id="rId406" Type="http://schemas.openxmlformats.org/officeDocument/2006/relationships/slideLayout" Target="../slideLayouts/slideLayout843.xml"/><Relationship Id="rId392" Type="http://schemas.openxmlformats.org/officeDocument/2006/relationships/slideLayout" Target="../slideLayouts/slideLayout829.xml"/><Relationship Id="rId613" Type="http://schemas.openxmlformats.org/officeDocument/2006/relationships/slideLayout" Target="../slideLayouts/slideLayout1050.xml"/><Relationship Id="rId697" Type="http://schemas.openxmlformats.org/officeDocument/2006/relationships/slideLayout" Target="../slideLayouts/slideLayout1134.xml"/><Relationship Id="rId252" Type="http://schemas.openxmlformats.org/officeDocument/2006/relationships/slideLayout" Target="../slideLayouts/slideLayout689.xml"/><Relationship Id="rId47" Type="http://schemas.openxmlformats.org/officeDocument/2006/relationships/slideLayout" Target="../slideLayouts/slideLayout484.xml"/><Relationship Id="rId112" Type="http://schemas.openxmlformats.org/officeDocument/2006/relationships/slideLayout" Target="../slideLayouts/slideLayout549.xml"/><Relationship Id="rId557" Type="http://schemas.openxmlformats.org/officeDocument/2006/relationships/slideLayout" Target="../slideLayouts/slideLayout994.xml"/><Relationship Id="rId196" Type="http://schemas.openxmlformats.org/officeDocument/2006/relationships/slideLayout" Target="../slideLayouts/slideLayout633.xml"/><Relationship Id="rId417" Type="http://schemas.openxmlformats.org/officeDocument/2006/relationships/slideLayout" Target="../slideLayouts/slideLayout854.xml"/><Relationship Id="rId624" Type="http://schemas.openxmlformats.org/officeDocument/2006/relationships/slideLayout" Target="../slideLayouts/slideLayout1061.xml"/><Relationship Id="rId263" Type="http://schemas.openxmlformats.org/officeDocument/2006/relationships/slideLayout" Target="../slideLayouts/slideLayout700.xml"/><Relationship Id="rId470" Type="http://schemas.openxmlformats.org/officeDocument/2006/relationships/slideLayout" Target="../slideLayouts/slideLayout907.xml"/><Relationship Id="rId58" Type="http://schemas.openxmlformats.org/officeDocument/2006/relationships/slideLayout" Target="../slideLayouts/slideLayout495.xml"/><Relationship Id="rId123" Type="http://schemas.openxmlformats.org/officeDocument/2006/relationships/slideLayout" Target="../slideLayouts/slideLayout560.xml"/><Relationship Id="rId330" Type="http://schemas.openxmlformats.org/officeDocument/2006/relationships/slideLayout" Target="../slideLayouts/slideLayout767.xml"/><Relationship Id="rId568" Type="http://schemas.openxmlformats.org/officeDocument/2006/relationships/slideLayout" Target="../slideLayouts/slideLayout1005.xml"/><Relationship Id="rId428" Type="http://schemas.openxmlformats.org/officeDocument/2006/relationships/slideLayout" Target="../slideLayouts/slideLayout865.xml"/><Relationship Id="rId635" Type="http://schemas.openxmlformats.org/officeDocument/2006/relationships/slideLayout" Target="../slideLayouts/slideLayout1072.xml"/><Relationship Id="rId274" Type="http://schemas.openxmlformats.org/officeDocument/2006/relationships/slideLayout" Target="../slideLayouts/slideLayout711.xml"/><Relationship Id="rId481" Type="http://schemas.openxmlformats.org/officeDocument/2006/relationships/slideLayout" Target="../slideLayouts/slideLayout918.xml"/><Relationship Id="rId702" Type="http://schemas.openxmlformats.org/officeDocument/2006/relationships/slideLayout" Target="../slideLayouts/slideLayout1139.xml"/><Relationship Id="rId69" Type="http://schemas.openxmlformats.org/officeDocument/2006/relationships/slideLayout" Target="../slideLayouts/slideLayout506.xml"/><Relationship Id="rId134" Type="http://schemas.openxmlformats.org/officeDocument/2006/relationships/slideLayout" Target="../slideLayouts/slideLayout571.xml"/><Relationship Id="rId579" Type="http://schemas.openxmlformats.org/officeDocument/2006/relationships/slideLayout" Target="../slideLayouts/slideLayout1016.xml"/><Relationship Id="rId341" Type="http://schemas.openxmlformats.org/officeDocument/2006/relationships/slideLayout" Target="../slideLayouts/slideLayout778.xml"/><Relationship Id="rId439" Type="http://schemas.openxmlformats.org/officeDocument/2006/relationships/slideLayout" Target="../slideLayouts/slideLayout876.xml"/><Relationship Id="rId646" Type="http://schemas.openxmlformats.org/officeDocument/2006/relationships/slideLayout" Target="../slideLayouts/slideLayout1083.xml"/><Relationship Id="rId201" Type="http://schemas.openxmlformats.org/officeDocument/2006/relationships/slideLayout" Target="../slideLayouts/slideLayout638.xml"/><Relationship Id="rId285" Type="http://schemas.openxmlformats.org/officeDocument/2006/relationships/slideLayout" Target="../slideLayouts/slideLayout722.xml"/><Relationship Id="rId506" Type="http://schemas.openxmlformats.org/officeDocument/2006/relationships/slideLayout" Target="../slideLayouts/slideLayout943.xml"/><Relationship Id="rId492" Type="http://schemas.openxmlformats.org/officeDocument/2006/relationships/slideLayout" Target="../slideLayouts/slideLayout929.xml"/><Relationship Id="rId713" Type="http://schemas.openxmlformats.org/officeDocument/2006/relationships/slideLayout" Target="../slideLayouts/slideLayout1150.xml"/><Relationship Id="rId145" Type="http://schemas.openxmlformats.org/officeDocument/2006/relationships/slideLayout" Target="../slideLayouts/slideLayout582.xml"/><Relationship Id="rId352" Type="http://schemas.openxmlformats.org/officeDocument/2006/relationships/slideLayout" Target="../slideLayouts/slideLayout789.xml"/><Relationship Id="rId212" Type="http://schemas.openxmlformats.org/officeDocument/2006/relationships/slideLayout" Target="../slideLayouts/slideLayout649.xml"/><Relationship Id="rId657" Type="http://schemas.openxmlformats.org/officeDocument/2006/relationships/slideLayout" Target="../slideLayouts/slideLayout1094.xml"/><Relationship Id="rId296" Type="http://schemas.openxmlformats.org/officeDocument/2006/relationships/slideLayout" Target="../slideLayouts/slideLayout733.xml"/><Relationship Id="rId517" Type="http://schemas.openxmlformats.org/officeDocument/2006/relationships/slideLayout" Target="../slideLayouts/slideLayout954.xml"/><Relationship Id="rId724" Type="http://schemas.openxmlformats.org/officeDocument/2006/relationships/slideLayout" Target="../slideLayouts/slideLayout1161.xml"/><Relationship Id="rId60" Type="http://schemas.openxmlformats.org/officeDocument/2006/relationships/slideLayout" Target="../slideLayouts/slideLayout497.xml"/><Relationship Id="rId156" Type="http://schemas.openxmlformats.org/officeDocument/2006/relationships/slideLayout" Target="../slideLayouts/slideLayout593.xml"/><Relationship Id="rId363" Type="http://schemas.openxmlformats.org/officeDocument/2006/relationships/slideLayout" Target="../slideLayouts/slideLayout800.xml"/><Relationship Id="rId570" Type="http://schemas.openxmlformats.org/officeDocument/2006/relationships/slideLayout" Target="../slideLayouts/slideLayout1007.xml"/><Relationship Id="rId223" Type="http://schemas.openxmlformats.org/officeDocument/2006/relationships/slideLayout" Target="../slideLayouts/slideLayout660.xml"/><Relationship Id="rId430" Type="http://schemas.openxmlformats.org/officeDocument/2006/relationships/slideLayout" Target="../slideLayouts/slideLayout867.xml"/><Relationship Id="rId668" Type="http://schemas.openxmlformats.org/officeDocument/2006/relationships/slideLayout" Target="../slideLayouts/slideLayout1105.xml"/><Relationship Id="rId18" Type="http://schemas.openxmlformats.org/officeDocument/2006/relationships/slideLayout" Target="../slideLayouts/slideLayout455.xml"/><Relationship Id="rId528" Type="http://schemas.openxmlformats.org/officeDocument/2006/relationships/slideLayout" Target="../slideLayouts/slideLayout965.xml"/><Relationship Id="rId735" Type="http://schemas.openxmlformats.org/officeDocument/2006/relationships/slideLayout" Target="../slideLayouts/slideLayout1172.xml"/><Relationship Id="rId167" Type="http://schemas.openxmlformats.org/officeDocument/2006/relationships/slideLayout" Target="../slideLayouts/slideLayout604.xml"/><Relationship Id="rId374" Type="http://schemas.openxmlformats.org/officeDocument/2006/relationships/slideLayout" Target="../slideLayouts/slideLayout811.xml"/><Relationship Id="rId581" Type="http://schemas.openxmlformats.org/officeDocument/2006/relationships/slideLayout" Target="../slideLayouts/slideLayout1018.xml"/><Relationship Id="rId71" Type="http://schemas.openxmlformats.org/officeDocument/2006/relationships/slideLayout" Target="../slideLayouts/slideLayout508.xml"/><Relationship Id="rId234" Type="http://schemas.openxmlformats.org/officeDocument/2006/relationships/slideLayout" Target="../slideLayouts/slideLayout671.xml"/><Relationship Id="rId679" Type="http://schemas.openxmlformats.org/officeDocument/2006/relationships/slideLayout" Target="../slideLayouts/slideLayout1116.xml"/><Relationship Id="rId2" Type="http://schemas.openxmlformats.org/officeDocument/2006/relationships/slideLayout" Target="../slideLayouts/slideLayout439.xml"/><Relationship Id="rId29" Type="http://schemas.openxmlformats.org/officeDocument/2006/relationships/slideLayout" Target="../slideLayouts/slideLayout466.xml"/><Relationship Id="rId441" Type="http://schemas.openxmlformats.org/officeDocument/2006/relationships/slideLayout" Target="../slideLayouts/slideLayout878.xml"/><Relationship Id="rId539" Type="http://schemas.openxmlformats.org/officeDocument/2006/relationships/slideLayout" Target="../slideLayouts/slideLayout976.xml"/><Relationship Id="rId746" Type="http://schemas.openxmlformats.org/officeDocument/2006/relationships/slideLayout" Target="../slideLayouts/slideLayout1183.xml"/><Relationship Id="rId178" Type="http://schemas.openxmlformats.org/officeDocument/2006/relationships/slideLayout" Target="../slideLayouts/slideLayout615.xml"/><Relationship Id="rId301" Type="http://schemas.openxmlformats.org/officeDocument/2006/relationships/slideLayout" Target="../slideLayouts/slideLayout738.xml"/><Relationship Id="rId82" Type="http://schemas.openxmlformats.org/officeDocument/2006/relationships/slideLayout" Target="../slideLayouts/slideLayout519.xml"/><Relationship Id="rId385" Type="http://schemas.openxmlformats.org/officeDocument/2006/relationships/slideLayout" Target="../slideLayouts/slideLayout822.xml"/><Relationship Id="rId592" Type="http://schemas.openxmlformats.org/officeDocument/2006/relationships/slideLayout" Target="../slideLayouts/slideLayout1029.xml"/><Relationship Id="rId606" Type="http://schemas.openxmlformats.org/officeDocument/2006/relationships/slideLayout" Target="../slideLayouts/slideLayout1043.xml"/><Relationship Id="rId245" Type="http://schemas.openxmlformats.org/officeDocument/2006/relationships/slideLayout" Target="../slideLayouts/slideLayout682.xml"/><Relationship Id="rId452" Type="http://schemas.openxmlformats.org/officeDocument/2006/relationships/slideLayout" Target="../slideLayouts/slideLayout889.xml"/><Relationship Id="rId105" Type="http://schemas.openxmlformats.org/officeDocument/2006/relationships/slideLayout" Target="../slideLayouts/slideLayout542.xml"/><Relationship Id="rId312" Type="http://schemas.openxmlformats.org/officeDocument/2006/relationships/slideLayout" Target="../slideLayouts/slideLayout749.xml"/><Relationship Id="rId93" Type="http://schemas.openxmlformats.org/officeDocument/2006/relationships/slideLayout" Target="../slideLayouts/slideLayout530.xml"/><Relationship Id="rId189" Type="http://schemas.openxmlformats.org/officeDocument/2006/relationships/slideLayout" Target="../slideLayouts/slideLayout626.xml"/><Relationship Id="rId396" Type="http://schemas.openxmlformats.org/officeDocument/2006/relationships/slideLayout" Target="../slideLayouts/slideLayout833.xml"/><Relationship Id="rId617" Type="http://schemas.openxmlformats.org/officeDocument/2006/relationships/slideLayout" Target="../slideLayouts/slideLayout1054.xml"/><Relationship Id="rId256" Type="http://schemas.openxmlformats.org/officeDocument/2006/relationships/slideLayout" Target="../slideLayouts/slideLayout693.xml"/><Relationship Id="rId463" Type="http://schemas.openxmlformats.org/officeDocument/2006/relationships/slideLayout" Target="../slideLayouts/slideLayout900.xml"/><Relationship Id="rId670" Type="http://schemas.openxmlformats.org/officeDocument/2006/relationships/slideLayout" Target="../slideLayouts/slideLayout1107.xml"/><Relationship Id="rId116" Type="http://schemas.openxmlformats.org/officeDocument/2006/relationships/slideLayout" Target="../slideLayouts/slideLayout553.xml"/><Relationship Id="rId323" Type="http://schemas.openxmlformats.org/officeDocument/2006/relationships/slideLayout" Target="../slideLayouts/slideLayout760.xml"/><Relationship Id="rId530" Type="http://schemas.openxmlformats.org/officeDocument/2006/relationships/slideLayout" Target="../slideLayouts/slideLayout967.xml"/><Relationship Id="rId20" Type="http://schemas.openxmlformats.org/officeDocument/2006/relationships/slideLayout" Target="../slideLayouts/slideLayout457.xml"/><Relationship Id="rId628" Type="http://schemas.openxmlformats.org/officeDocument/2006/relationships/slideLayout" Target="../slideLayouts/slideLayout1065.xml"/><Relationship Id="rId225" Type="http://schemas.openxmlformats.org/officeDocument/2006/relationships/slideLayout" Target="../slideLayouts/slideLayout662.xml"/><Relationship Id="rId267" Type="http://schemas.openxmlformats.org/officeDocument/2006/relationships/slideLayout" Target="../slideLayouts/slideLayout704.xml"/><Relationship Id="rId432" Type="http://schemas.openxmlformats.org/officeDocument/2006/relationships/slideLayout" Target="../slideLayouts/slideLayout869.xml"/><Relationship Id="rId474" Type="http://schemas.openxmlformats.org/officeDocument/2006/relationships/slideLayout" Target="../slideLayouts/slideLayout911.xml"/><Relationship Id="rId127" Type="http://schemas.openxmlformats.org/officeDocument/2006/relationships/slideLayout" Target="../slideLayouts/slideLayout564.xml"/><Relationship Id="rId681" Type="http://schemas.openxmlformats.org/officeDocument/2006/relationships/slideLayout" Target="../slideLayouts/slideLayout1118.xml"/><Relationship Id="rId737" Type="http://schemas.openxmlformats.org/officeDocument/2006/relationships/slideLayout" Target="../slideLayouts/slideLayout1174.xml"/><Relationship Id="rId31" Type="http://schemas.openxmlformats.org/officeDocument/2006/relationships/slideLayout" Target="../slideLayouts/slideLayout468.xml"/><Relationship Id="rId73" Type="http://schemas.openxmlformats.org/officeDocument/2006/relationships/slideLayout" Target="../slideLayouts/slideLayout510.xml"/><Relationship Id="rId169" Type="http://schemas.openxmlformats.org/officeDocument/2006/relationships/slideLayout" Target="../slideLayouts/slideLayout606.xml"/><Relationship Id="rId334" Type="http://schemas.openxmlformats.org/officeDocument/2006/relationships/slideLayout" Target="../slideLayouts/slideLayout771.xml"/><Relationship Id="rId376" Type="http://schemas.openxmlformats.org/officeDocument/2006/relationships/slideLayout" Target="../slideLayouts/slideLayout813.xml"/><Relationship Id="rId541" Type="http://schemas.openxmlformats.org/officeDocument/2006/relationships/slideLayout" Target="../slideLayouts/slideLayout978.xml"/><Relationship Id="rId583" Type="http://schemas.openxmlformats.org/officeDocument/2006/relationships/slideLayout" Target="../slideLayouts/slideLayout1020.xml"/><Relationship Id="rId639" Type="http://schemas.openxmlformats.org/officeDocument/2006/relationships/slideLayout" Target="../slideLayouts/slideLayout1076.xml"/><Relationship Id="rId4" Type="http://schemas.openxmlformats.org/officeDocument/2006/relationships/slideLayout" Target="../slideLayouts/slideLayout441.xml"/><Relationship Id="rId180" Type="http://schemas.openxmlformats.org/officeDocument/2006/relationships/slideLayout" Target="../slideLayouts/slideLayout617.xml"/><Relationship Id="rId236" Type="http://schemas.openxmlformats.org/officeDocument/2006/relationships/slideLayout" Target="../slideLayouts/slideLayout673.xml"/><Relationship Id="rId278" Type="http://schemas.openxmlformats.org/officeDocument/2006/relationships/slideLayout" Target="../slideLayouts/slideLayout715.xml"/><Relationship Id="rId401" Type="http://schemas.openxmlformats.org/officeDocument/2006/relationships/slideLayout" Target="../slideLayouts/slideLayout838.xml"/><Relationship Id="rId443" Type="http://schemas.openxmlformats.org/officeDocument/2006/relationships/slideLayout" Target="../slideLayouts/slideLayout880.xml"/><Relationship Id="rId650" Type="http://schemas.openxmlformats.org/officeDocument/2006/relationships/slideLayout" Target="../slideLayouts/slideLayout1087.xml"/><Relationship Id="rId303" Type="http://schemas.openxmlformats.org/officeDocument/2006/relationships/slideLayout" Target="../slideLayouts/slideLayout740.xml"/><Relationship Id="rId485" Type="http://schemas.openxmlformats.org/officeDocument/2006/relationships/slideLayout" Target="../slideLayouts/slideLayout922.xml"/><Relationship Id="rId692" Type="http://schemas.openxmlformats.org/officeDocument/2006/relationships/slideLayout" Target="../slideLayouts/slideLayout1129.xml"/><Relationship Id="rId706" Type="http://schemas.openxmlformats.org/officeDocument/2006/relationships/slideLayout" Target="../slideLayouts/slideLayout1143.xml"/><Relationship Id="rId748" Type="http://schemas.openxmlformats.org/officeDocument/2006/relationships/theme" Target="../theme/theme11.xml"/><Relationship Id="rId42" Type="http://schemas.openxmlformats.org/officeDocument/2006/relationships/slideLayout" Target="../slideLayouts/slideLayout479.xml"/><Relationship Id="rId84" Type="http://schemas.openxmlformats.org/officeDocument/2006/relationships/slideLayout" Target="../slideLayouts/slideLayout521.xml"/><Relationship Id="rId138" Type="http://schemas.openxmlformats.org/officeDocument/2006/relationships/slideLayout" Target="../slideLayouts/slideLayout575.xml"/><Relationship Id="rId345" Type="http://schemas.openxmlformats.org/officeDocument/2006/relationships/slideLayout" Target="../slideLayouts/slideLayout782.xml"/><Relationship Id="rId387" Type="http://schemas.openxmlformats.org/officeDocument/2006/relationships/slideLayout" Target="../slideLayouts/slideLayout824.xml"/><Relationship Id="rId510" Type="http://schemas.openxmlformats.org/officeDocument/2006/relationships/slideLayout" Target="../slideLayouts/slideLayout947.xml"/><Relationship Id="rId552" Type="http://schemas.openxmlformats.org/officeDocument/2006/relationships/slideLayout" Target="../slideLayouts/slideLayout989.xml"/><Relationship Id="rId594" Type="http://schemas.openxmlformats.org/officeDocument/2006/relationships/slideLayout" Target="../slideLayouts/slideLayout1031.xml"/><Relationship Id="rId608" Type="http://schemas.openxmlformats.org/officeDocument/2006/relationships/slideLayout" Target="../slideLayouts/slideLayout1045.xml"/><Relationship Id="rId191" Type="http://schemas.openxmlformats.org/officeDocument/2006/relationships/slideLayout" Target="../slideLayouts/slideLayout628.xml"/><Relationship Id="rId205" Type="http://schemas.openxmlformats.org/officeDocument/2006/relationships/slideLayout" Target="../slideLayouts/slideLayout642.xml"/><Relationship Id="rId247" Type="http://schemas.openxmlformats.org/officeDocument/2006/relationships/slideLayout" Target="../slideLayouts/slideLayout684.xml"/><Relationship Id="rId412" Type="http://schemas.openxmlformats.org/officeDocument/2006/relationships/slideLayout" Target="../slideLayouts/slideLayout849.xml"/><Relationship Id="rId107" Type="http://schemas.openxmlformats.org/officeDocument/2006/relationships/slideLayout" Target="../slideLayouts/slideLayout544.xml"/><Relationship Id="rId289" Type="http://schemas.openxmlformats.org/officeDocument/2006/relationships/slideLayout" Target="../slideLayouts/slideLayout726.xml"/><Relationship Id="rId454" Type="http://schemas.openxmlformats.org/officeDocument/2006/relationships/slideLayout" Target="../slideLayouts/slideLayout891.xml"/><Relationship Id="rId496" Type="http://schemas.openxmlformats.org/officeDocument/2006/relationships/slideLayout" Target="../slideLayouts/slideLayout933.xml"/><Relationship Id="rId661" Type="http://schemas.openxmlformats.org/officeDocument/2006/relationships/slideLayout" Target="../slideLayouts/slideLayout1098.xml"/><Relationship Id="rId717" Type="http://schemas.openxmlformats.org/officeDocument/2006/relationships/slideLayout" Target="../slideLayouts/slideLayout1154.xml"/><Relationship Id="rId11" Type="http://schemas.openxmlformats.org/officeDocument/2006/relationships/slideLayout" Target="../slideLayouts/slideLayout448.xml"/><Relationship Id="rId53" Type="http://schemas.openxmlformats.org/officeDocument/2006/relationships/slideLayout" Target="../slideLayouts/slideLayout490.xml"/><Relationship Id="rId149" Type="http://schemas.openxmlformats.org/officeDocument/2006/relationships/slideLayout" Target="../slideLayouts/slideLayout586.xml"/><Relationship Id="rId314" Type="http://schemas.openxmlformats.org/officeDocument/2006/relationships/slideLayout" Target="../slideLayouts/slideLayout751.xml"/><Relationship Id="rId356" Type="http://schemas.openxmlformats.org/officeDocument/2006/relationships/slideLayout" Target="../slideLayouts/slideLayout793.xml"/><Relationship Id="rId398" Type="http://schemas.openxmlformats.org/officeDocument/2006/relationships/slideLayout" Target="../slideLayouts/slideLayout835.xml"/><Relationship Id="rId521" Type="http://schemas.openxmlformats.org/officeDocument/2006/relationships/slideLayout" Target="../slideLayouts/slideLayout958.xml"/><Relationship Id="rId563" Type="http://schemas.openxmlformats.org/officeDocument/2006/relationships/slideLayout" Target="../slideLayouts/slideLayout1000.xml"/><Relationship Id="rId619" Type="http://schemas.openxmlformats.org/officeDocument/2006/relationships/slideLayout" Target="../slideLayouts/slideLayout1056.xml"/><Relationship Id="rId95" Type="http://schemas.openxmlformats.org/officeDocument/2006/relationships/slideLayout" Target="../slideLayouts/slideLayout532.xml"/><Relationship Id="rId160" Type="http://schemas.openxmlformats.org/officeDocument/2006/relationships/slideLayout" Target="../slideLayouts/slideLayout597.xml"/><Relationship Id="rId216" Type="http://schemas.openxmlformats.org/officeDocument/2006/relationships/slideLayout" Target="../slideLayouts/slideLayout653.xml"/><Relationship Id="rId423" Type="http://schemas.openxmlformats.org/officeDocument/2006/relationships/slideLayout" Target="../slideLayouts/slideLayout860.xml"/><Relationship Id="rId258" Type="http://schemas.openxmlformats.org/officeDocument/2006/relationships/slideLayout" Target="../slideLayouts/slideLayout695.xml"/><Relationship Id="rId465" Type="http://schemas.openxmlformats.org/officeDocument/2006/relationships/slideLayout" Target="../slideLayouts/slideLayout902.xml"/><Relationship Id="rId630" Type="http://schemas.openxmlformats.org/officeDocument/2006/relationships/slideLayout" Target="../slideLayouts/slideLayout1067.xml"/><Relationship Id="rId672" Type="http://schemas.openxmlformats.org/officeDocument/2006/relationships/slideLayout" Target="../slideLayouts/slideLayout1109.xml"/><Relationship Id="rId728" Type="http://schemas.openxmlformats.org/officeDocument/2006/relationships/slideLayout" Target="../slideLayouts/slideLayout1165.xml"/><Relationship Id="rId22" Type="http://schemas.openxmlformats.org/officeDocument/2006/relationships/slideLayout" Target="../slideLayouts/slideLayout459.xml"/><Relationship Id="rId64" Type="http://schemas.openxmlformats.org/officeDocument/2006/relationships/slideLayout" Target="../slideLayouts/slideLayout501.xml"/><Relationship Id="rId118" Type="http://schemas.openxmlformats.org/officeDocument/2006/relationships/slideLayout" Target="../slideLayouts/slideLayout555.xml"/><Relationship Id="rId325" Type="http://schemas.openxmlformats.org/officeDocument/2006/relationships/slideLayout" Target="../slideLayouts/slideLayout762.xml"/><Relationship Id="rId367" Type="http://schemas.openxmlformats.org/officeDocument/2006/relationships/slideLayout" Target="../slideLayouts/slideLayout804.xml"/><Relationship Id="rId532" Type="http://schemas.openxmlformats.org/officeDocument/2006/relationships/slideLayout" Target="../slideLayouts/slideLayout969.xml"/><Relationship Id="rId574" Type="http://schemas.openxmlformats.org/officeDocument/2006/relationships/slideLayout" Target="../slideLayouts/slideLayout1011.xml"/><Relationship Id="rId171" Type="http://schemas.openxmlformats.org/officeDocument/2006/relationships/slideLayout" Target="../slideLayouts/slideLayout608.xml"/><Relationship Id="rId227" Type="http://schemas.openxmlformats.org/officeDocument/2006/relationships/slideLayout" Target="../slideLayouts/slideLayout664.xml"/><Relationship Id="rId269" Type="http://schemas.openxmlformats.org/officeDocument/2006/relationships/slideLayout" Target="../slideLayouts/slideLayout706.xml"/><Relationship Id="rId434" Type="http://schemas.openxmlformats.org/officeDocument/2006/relationships/slideLayout" Target="../slideLayouts/slideLayout871.xml"/><Relationship Id="rId476" Type="http://schemas.openxmlformats.org/officeDocument/2006/relationships/slideLayout" Target="../slideLayouts/slideLayout913.xml"/><Relationship Id="rId641" Type="http://schemas.openxmlformats.org/officeDocument/2006/relationships/slideLayout" Target="../slideLayouts/slideLayout1078.xml"/><Relationship Id="rId683" Type="http://schemas.openxmlformats.org/officeDocument/2006/relationships/slideLayout" Target="../slideLayouts/slideLayout1120.xml"/><Relationship Id="rId739" Type="http://schemas.openxmlformats.org/officeDocument/2006/relationships/slideLayout" Target="../slideLayouts/slideLayout1176.xml"/><Relationship Id="rId33" Type="http://schemas.openxmlformats.org/officeDocument/2006/relationships/slideLayout" Target="../slideLayouts/slideLayout470.xml"/><Relationship Id="rId129" Type="http://schemas.openxmlformats.org/officeDocument/2006/relationships/slideLayout" Target="../slideLayouts/slideLayout566.xml"/><Relationship Id="rId280" Type="http://schemas.openxmlformats.org/officeDocument/2006/relationships/slideLayout" Target="../slideLayouts/slideLayout717.xml"/><Relationship Id="rId336" Type="http://schemas.openxmlformats.org/officeDocument/2006/relationships/slideLayout" Target="../slideLayouts/slideLayout773.xml"/><Relationship Id="rId501" Type="http://schemas.openxmlformats.org/officeDocument/2006/relationships/slideLayout" Target="../slideLayouts/slideLayout938.xml"/><Relationship Id="rId543" Type="http://schemas.openxmlformats.org/officeDocument/2006/relationships/slideLayout" Target="../slideLayouts/slideLayout980.xml"/><Relationship Id="rId75" Type="http://schemas.openxmlformats.org/officeDocument/2006/relationships/slideLayout" Target="../slideLayouts/slideLayout512.xml"/><Relationship Id="rId140" Type="http://schemas.openxmlformats.org/officeDocument/2006/relationships/slideLayout" Target="../slideLayouts/slideLayout577.xml"/><Relationship Id="rId182" Type="http://schemas.openxmlformats.org/officeDocument/2006/relationships/slideLayout" Target="../slideLayouts/slideLayout619.xml"/><Relationship Id="rId378" Type="http://schemas.openxmlformats.org/officeDocument/2006/relationships/slideLayout" Target="../slideLayouts/slideLayout815.xml"/><Relationship Id="rId403" Type="http://schemas.openxmlformats.org/officeDocument/2006/relationships/slideLayout" Target="../slideLayouts/slideLayout840.xml"/><Relationship Id="rId585" Type="http://schemas.openxmlformats.org/officeDocument/2006/relationships/slideLayout" Target="../slideLayouts/slideLayout1022.xml"/><Relationship Id="rId6" Type="http://schemas.openxmlformats.org/officeDocument/2006/relationships/slideLayout" Target="../slideLayouts/slideLayout443.xml"/><Relationship Id="rId238" Type="http://schemas.openxmlformats.org/officeDocument/2006/relationships/slideLayout" Target="../slideLayouts/slideLayout675.xml"/><Relationship Id="rId445" Type="http://schemas.openxmlformats.org/officeDocument/2006/relationships/slideLayout" Target="../slideLayouts/slideLayout882.xml"/><Relationship Id="rId487" Type="http://schemas.openxmlformats.org/officeDocument/2006/relationships/slideLayout" Target="../slideLayouts/slideLayout924.xml"/><Relationship Id="rId610" Type="http://schemas.openxmlformats.org/officeDocument/2006/relationships/slideLayout" Target="../slideLayouts/slideLayout1047.xml"/><Relationship Id="rId652" Type="http://schemas.openxmlformats.org/officeDocument/2006/relationships/slideLayout" Target="../slideLayouts/slideLayout1089.xml"/><Relationship Id="rId694" Type="http://schemas.openxmlformats.org/officeDocument/2006/relationships/slideLayout" Target="../slideLayouts/slideLayout1131.xml"/><Relationship Id="rId708" Type="http://schemas.openxmlformats.org/officeDocument/2006/relationships/slideLayout" Target="../slideLayouts/slideLayout1145.xml"/><Relationship Id="rId291" Type="http://schemas.openxmlformats.org/officeDocument/2006/relationships/slideLayout" Target="../slideLayouts/slideLayout728.xml"/><Relationship Id="rId305" Type="http://schemas.openxmlformats.org/officeDocument/2006/relationships/slideLayout" Target="../slideLayouts/slideLayout742.xml"/><Relationship Id="rId347" Type="http://schemas.openxmlformats.org/officeDocument/2006/relationships/slideLayout" Target="../slideLayouts/slideLayout784.xml"/><Relationship Id="rId512" Type="http://schemas.openxmlformats.org/officeDocument/2006/relationships/slideLayout" Target="../slideLayouts/slideLayout949.xml"/><Relationship Id="rId44" Type="http://schemas.openxmlformats.org/officeDocument/2006/relationships/slideLayout" Target="../slideLayouts/slideLayout481.xml"/><Relationship Id="rId86" Type="http://schemas.openxmlformats.org/officeDocument/2006/relationships/slideLayout" Target="../slideLayouts/slideLayout523.xml"/><Relationship Id="rId151" Type="http://schemas.openxmlformats.org/officeDocument/2006/relationships/slideLayout" Target="../slideLayouts/slideLayout588.xml"/><Relationship Id="rId389" Type="http://schemas.openxmlformats.org/officeDocument/2006/relationships/slideLayout" Target="../slideLayouts/slideLayout826.xml"/><Relationship Id="rId554" Type="http://schemas.openxmlformats.org/officeDocument/2006/relationships/slideLayout" Target="../slideLayouts/slideLayout991.xml"/><Relationship Id="rId596" Type="http://schemas.openxmlformats.org/officeDocument/2006/relationships/slideLayout" Target="../slideLayouts/slideLayout1033.xml"/><Relationship Id="rId193" Type="http://schemas.openxmlformats.org/officeDocument/2006/relationships/slideLayout" Target="../slideLayouts/slideLayout630.xml"/><Relationship Id="rId207" Type="http://schemas.openxmlformats.org/officeDocument/2006/relationships/slideLayout" Target="../slideLayouts/slideLayout644.xml"/><Relationship Id="rId249" Type="http://schemas.openxmlformats.org/officeDocument/2006/relationships/slideLayout" Target="../slideLayouts/slideLayout686.xml"/><Relationship Id="rId414" Type="http://schemas.openxmlformats.org/officeDocument/2006/relationships/slideLayout" Target="../slideLayouts/slideLayout851.xml"/><Relationship Id="rId456" Type="http://schemas.openxmlformats.org/officeDocument/2006/relationships/slideLayout" Target="../slideLayouts/slideLayout893.xml"/><Relationship Id="rId498" Type="http://schemas.openxmlformats.org/officeDocument/2006/relationships/slideLayout" Target="../slideLayouts/slideLayout935.xml"/><Relationship Id="rId621" Type="http://schemas.openxmlformats.org/officeDocument/2006/relationships/slideLayout" Target="../slideLayouts/slideLayout1058.xml"/><Relationship Id="rId663" Type="http://schemas.openxmlformats.org/officeDocument/2006/relationships/slideLayout" Target="../slideLayouts/slideLayout1100.xml"/><Relationship Id="rId13" Type="http://schemas.openxmlformats.org/officeDocument/2006/relationships/slideLayout" Target="../slideLayouts/slideLayout450.xml"/><Relationship Id="rId109" Type="http://schemas.openxmlformats.org/officeDocument/2006/relationships/slideLayout" Target="../slideLayouts/slideLayout546.xml"/><Relationship Id="rId260" Type="http://schemas.openxmlformats.org/officeDocument/2006/relationships/slideLayout" Target="../slideLayouts/slideLayout697.xml"/><Relationship Id="rId316" Type="http://schemas.openxmlformats.org/officeDocument/2006/relationships/slideLayout" Target="../slideLayouts/slideLayout753.xml"/><Relationship Id="rId523" Type="http://schemas.openxmlformats.org/officeDocument/2006/relationships/slideLayout" Target="../slideLayouts/slideLayout960.xml"/><Relationship Id="rId719" Type="http://schemas.openxmlformats.org/officeDocument/2006/relationships/slideLayout" Target="../slideLayouts/slideLayout1156.xml"/><Relationship Id="rId55" Type="http://schemas.openxmlformats.org/officeDocument/2006/relationships/slideLayout" Target="../slideLayouts/slideLayout492.xml"/><Relationship Id="rId97" Type="http://schemas.openxmlformats.org/officeDocument/2006/relationships/slideLayout" Target="../slideLayouts/slideLayout534.xml"/><Relationship Id="rId120" Type="http://schemas.openxmlformats.org/officeDocument/2006/relationships/slideLayout" Target="../slideLayouts/slideLayout557.xml"/><Relationship Id="rId358" Type="http://schemas.openxmlformats.org/officeDocument/2006/relationships/slideLayout" Target="../slideLayouts/slideLayout795.xml"/><Relationship Id="rId565" Type="http://schemas.openxmlformats.org/officeDocument/2006/relationships/slideLayout" Target="../slideLayouts/slideLayout1002.xml"/><Relationship Id="rId730" Type="http://schemas.openxmlformats.org/officeDocument/2006/relationships/slideLayout" Target="../slideLayouts/slideLayout1167.xml"/><Relationship Id="rId162" Type="http://schemas.openxmlformats.org/officeDocument/2006/relationships/slideLayout" Target="../slideLayouts/slideLayout599.xml"/><Relationship Id="rId218" Type="http://schemas.openxmlformats.org/officeDocument/2006/relationships/slideLayout" Target="../slideLayouts/slideLayout655.xml"/><Relationship Id="rId425" Type="http://schemas.openxmlformats.org/officeDocument/2006/relationships/slideLayout" Target="../slideLayouts/slideLayout862.xml"/><Relationship Id="rId467" Type="http://schemas.openxmlformats.org/officeDocument/2006/relationships/slideLayout" Target="../slideLayouts/slideLayout904.xml"/><Relationship Id="rId632" Type="http://schemas.openxmlformats.org/officeDocument/2006/relationships/slideLayout" Target="../slideLayouts/slideLayout1069.xml"/><Relationship Id="rId271" Type="http://schemas.openxmlformats.org/officeDocument/2006/relationships/slideLayout" Target="../slideLayouts/slideLayout708.xml"/><Relationship Id="rId674" Type="http://schemas.openxmlformats.org/officeDocument/2006/relationships/slideLayout" Target="../slideLayouts/slideLayout1111.xml"/><Relationship Id="rId24" Type="http://schemas.openxmlformats.org/officeDocument/2006/relationships/slideLayout" Target="../slideLayouts/slideLayout461.xml"/><Relationship Id="rId66" Type="http://schemas.openxmlformats.org/officeDocument/2006/relationships/slideLayout" Target="../slideLayouts/slideLayout503.xml"/><Relationship Id="rId131" Type="http://schemas.openxmlformats.org/officeDocument/2006/relationships/slideLayout" Target="../slideLayouts/slideLayout568.xml"/><Relationship Id="rId327" Type="http://schemas.openxmlformats.org/officeDocument/2006/relationships/slideLayout" Target="../slideLayouts/slideLayout764.xml"/><Relationship Id="rId369" Type="http://schemas.openxmlformats.org/officeDocument/2006/relationships/slideLayout" Target="../slideLayouts/slideLayout806.xml"/><Relationship Id="rId534" Type="http://schemas.openxmlformats.org/officeDocument/2006/relationships/slideLayout" Target="../slideLayouts/slideLayout971.xml"/><Relationship Id="rId576" Type="http://schemas.openxmlformats.org/officeDocument/2006/relationships/slideLayout" Target="../slideLayouts/slideLayout1013.xml"/><Relationship Id="rId741" Type="http://schemas.openxmlformats.org/officeDocument/2006/relationships/slideLayout" Target="../slideLayouts/slideLayout1178.xml"/><Relationship Id="rId173" Type="http://schemas.openxmlformats.org/officeDocument/2006/relationships/slideLayout" Target="../slideLayouts/slideLayout610.xml"/><Relationship Id="rId229" Type="http://schemas.openxmlformats.org/officeDocument/2006/relationships/slideLayout" Target="../slideLayouts/slideLayout666.xml"/><Relationship Id="rId380" Type="http://schemas.openxmlformats.org/officeDocument/2006/relationships/slideLayout" Target="../slideLayouts/slideLayout817.xml"/><Relationship Id="rId436" Type="http://schemas.openxmlformats.org/officeDocument/2006/relationships/slideLayout" Target="../slideLayouts/slideLayout873.xml"/><Relationship Id="rId601" Type="http://schemas.openxmlformats.org/officeDocument/2006/relationships/slideLayout" Target="../slideLayouts/slideLayout1038.xml"/><Relationship Id="rId643" Type="http://schemas.openxmlformats.org/officeDocument/2006/relationships/slideLayout" Target="../slideLayouts/slideLayout1080.xml"/><Relationship Id="rId240" Type="http://schemas.openxmlformats.org/officeDocument/2006/relationships/slideLayout" Target="../slideLayouts/slideLayout677.xml"/><Relationship Id="rId478" Type="http://schemas.openxmlformats.org/officeDocument/2006/relationships/slideLayout" Target="../slideLayouts/slideLayout915.xml"/><Relationship Id="rId685" Type="http://schemas.openxmlformats.org/officeDocument/2006/relationships/slideLayout" Target="../slideLayouts/slideLayout1122.xml"/><Relationship Id="rId35" Type="http://schemas.openxmlformats.org/officeDocument/2006/relationships/slideLayout" Target="../slideLayouts/slideLayout472.xml"/><Relationship Id="rId77" Type="http://schemas.openxmlformats.org/officeDocument/2006/relationships/slideLayout" Target="../slideLayouts/slideLayout514.xml"/><Relationship Id="rId100" Type="http://schemas.openxmlformats.org/officeDocument/2006/relationships/slideLayout" Target="../slideLayouts/slideLayout537.xml"/><Relationship Id="rId282" Type="http://schemas.openxmlformats.org/officeDocument/2006/relationships/slideLayout" Target="../slideLayouts/slideLayout719.xml"/><Relationship Id="rId338" Type="http://schemas.openxmlformats.org/officeDocument/2006/relationships/slideLayout" Target="../slideLayouts/slideLayout775.xml"/><Relationship Id="rId503" Type="http://schemas.openxmlformats.org/officeDocument/2006/relationships/slideLayout" Target="../slideLayouts/slideLayout940.xml"/><Relationship Id="rId545" Type="http://schemas.openxmlformats.org/officeDocument/2006/relationships/slideLayout" Target="../slideLayouts/slideLayout982.xml"/><Relationship Id="rId587" Type="http://schemas.openxmlformats.org/officeDocument/2006/relationships/slideLayout" Target="../slideLayouts/slideLayout1024.xml"/><Relationship Id="rId710" Type="http://schemas.openxmlformats.org/officeDocument/2006/relationships/slideLayout" Target="../slideLayouts/slideLayout1147.xml"/><Relationship Id="rId8" Type="http://schemas.openxmlformats.org/officeDocument/2006/relationships/slideLayout" Target="../slideLayouts/slideLayout445.xml"/><Relationship Id="rId142" Type="http://schemas.openxmlformats.org/officeDocument/2006/relationships/slideLayout" Target="../slideLayouts/slideLayout579.xml"/><Relationship Id="rId184" Type="http://schemas.openxmlformats.org/officeDocument/2006/relationships/slideLayout" Target="../slideLayouts/slideLayout621.xml"/><Relationship Id="rId391" Type="http://schemas.openxmlformats.org/officeDocument/2006/relationships/slideLayout" Target="../slideLayouts/slideLayout828.xml"/><Relationship Id="rId405" Type="http://schemas.openxmlformats.org/officeDocument/2006/relationships/slideLayout" Target="../slideLayouts/slideLayout842.xml"/><Relationship Id="rId447" Type="http://schemas.openxmlformats.org/officeDocument/2006/relationships/slideLayout" Target="../slideLayouts/slideLayout884.xml"/><Relationship Id="rId612" Type="http://schemas.openxmlformats.org/officeDocument/2006/relationships/slideLayout" Target="../slideLayouts/slideLayout1049.xml"/><Relationship Id="rId251" Type="http://schemas.openxmlformats.org/officeDocument/2006/relationships/slideLayout" Target="../slideLayouts/slideLayout688.xml"/><Relationship Id="rId489" Type="http://schemas.openxmlformats.org/officeDocument/2006/relationships/slideLayout" Target="../slideLayouts/slideLayout926.xml"/><Relationship Id="rId654" Type="http://schemas.openxmlformats.org/officeDocument/2006/relationships/slideLayout" Target="../slideLayouts/slideLayout1091.xml"/><Relationship Id="rId696" Type="http://schemas.openxmlformats.org/officeDocument/2006/relationships/slideLayout" Target="../slideLayouts/slideLayout1133.xml"/><Relationship Id="rId46" Type="http://schemas.openxmlformats.org/officeDocument/2006/relationships/slideLayout" Target="../slideLayouts/slideLayout483.xml"/><Relationship Id="rId293" Type="http://schemas.openxmlformats.org/officeDocument/2006/relationships/slideLayout" Target="../slideLayouts/slideLayout730.xml"/><Relationship Id="rId307" Type="http://schemas.openxmlformats.org/officeDocument/2006/relationships/slideLayout" Target="../slideLayouts/slideLayout744.xml"/><Relationship Id="rId349" Type="http://schemas.openxmlformats.org/officeDocument/2006/relationships/slideLayout" Target="../slideLayouts/slideLayout786.xml"/><Relationship Id="rId514" Type="http://schemas.openxmlformats.org/officeDocument/2006/relationships/slideLayout" Target="../slideLayouts/slideLayout951.xml"/><Relationship Id="rId556" Type="http://schemas.openxmlformats.org/officeDocument/2006/relationships/slideLayout" Target="../slideLayouts/slideLayout993.xml"/><Relationship Id="rId721" Type="http://schemas.openxmlformats.org/officeDocument/2006/relationships/slideLayout" Target="../slideLayouts/slideLayout1158.xml"/><Relationship Id="rId88" Type="http://schemas.openxmlformats.org/officeDocument/2006/relationships/slideLayout" Target="../slideLayouts/slideLayout525.xml"/><Relationship Id="rId111" Type="http://schemas.openxmlformats.org/officeDocument/2006/relationships/slideLayout" Target="../slideLayouts/slideLayout548.xml"/><Relationship Id="rId153" Type="http://schemas.openxmlformats.org/officeDocument/2006/relationships/slideLayout" Target="../slideLayouts/slideLayout590.xml"/><Relationship Id="rId195" Type="http://schemas.openxmlformats.org/officeDocument/2006/relationships/slideLayout" Target="../slideLayouts/slideLayout632.xml"/><Relationship Id="rId209" Type="http://schemas.openxmlformats.org/officeDocument/2006/relationships/slideLayout" Target="../slideLayouts/slideLayout646.xml"/><Relationship Id="rId360" Type="http://schemas.openxmlformats.org/officeDocument/2006/relationships/slideLayout" Target="../slideLayouts/slideLayout797.xml"/><Relationship Id="rId416" Type="http://schemas.openxmlformats.org/officeDocument/2006/relationships/slideLayout" Target="../slideLayouts/slideLayout853.xml"/><Relationship Id="rId598" Type="http://schemas.openxmlformats.org/officeDocument/2006/relationships/slideLayout" Target="../slideLayouts/slideLayout1035.xml"/><Relationship Id="rId220" Type="http://schemas.openxmlformats.org/officeDocument/2006/relationships/slideLayout" Target="../slideLayouts/slideLayout657.xml"/><Relationship Id="rId458" Type="http://schemas.openxmlformats.org/officeDocument/2006/relationships/slideLayout" Target="../slideLayouts/slideLayout895.xml"/><Relationship Id="rId623" Type="http://schemas.openxmlformats.org/officeDocument/2006/relationships/slideLayout" Target="../slideLayouts/slideLayout1060.xml"/><Relationship Id="rId665" Type="http://schemas.openxmlformats.org/officeDocument/2006/relationships/slideLayout" Target="../slideLayouts/slideLayout1102.xml"/><Relationship Id="rId15" Type="http://schemas.openxmlformats.org/officeDocument/2006/relationships/slideLayout" Target="../slideLayouts/slideLayout452.xml"/><Relationship Id="rId57" Type="http://schemas.openxmlformats.org/officeDocument/2006/relationships/slideLayout" Target="../slideLayouts/slideLayout494.xml"/><Relationship Id="rId262" Type="http://schemas.openxmlformats.org/officeDocument/2006/relationships/slideLayout" Target="../slideLayouts/slideLayout699.xml"/><Relationship Id="rId318" Type="http://schemas.openxmlformats.org/officeDocument/2006/relationships/slideLayout" Target="../slideLayouts/slideLayout755.xml"/><Relationship Id="rId525" Type="http://schemas.openxmlformats.org/officeDocument/2006/relationships/slideLayout" Target="../slideLayouts/slideLayout962.xml"/><Relationship Id="rId567" Type="http://schemas.openxmlformats.org/officeDocument/2006/relationships/slideLayout" Target="../slideLayouts/slideLayout1004.xml"/><Relationship Id="rId732" Type="http://schemas.openxmlformats.org/officeDocument/2006/relationships/slideLayout" Target="../slideLayouts/slideLayout1169.xml"/><Relationship Id="rId99" Type="http://schemas.openxmlformats.org/officeDocument/2006/relationships/slideLayout" Target="../slideLayouts/slideLayout536.xml"/><Relationship Id="rId122" Type="http://schemas.openxmlformats.org/officeDocument/2006/relationships/slideLayout" Target="../slideLayouts/slideLayout559.xml"/><Relationship Id="rId164" Type="http://schemas.openxmlformats.org/officeDocument/2006/relationships/slideLayout" Target="../slideLayouts/slideLayout601.xml"/><Relationship Id="rId371" Type="http://schemas.openxmlformats.org/officeDocument/2006/relationships/slideLayout" Target="../slideLayouts/slideLayout808.xml"/><Relationship Id="rId427" Type="http://schemas.openxmlformats.org/officeDocument/2006/relationships/slideLayout" Target="../slideLayouts/slideLayout864.xml"/><Relationship Id="rId469" Type="http://schemas.openxmlformats.org/officeDocument/2006/relationships/slideLayout" Target="../slideLayouts/slideLayout906.xml"/><Relationship Id="rId634" Type="http://schemas.openxmlformats.org/officeDocument/2006/relationships/slideLayout" Target="../slideLayouts/slideLayout1071.xml"/><Relationship Id="rId676" Type="http://schemas.openxmlformats.org/officeDocument/2006/relationships/slideLayout" Target="../slideLayouts/slideLayout1113.xml"/><Relationship Id="rId26" Type="http://schemas.openxmlformats.org/officeDocument/2006/relationships/slideLayout" Target="../slideLayouts/slideLayout463.xml"/><Relationship Id="rId231" Type="http://schemas.openxmlformats.org/officeDocument/2006/relationships/slideLayout" Target="../slideLayouts/slideLayout668.xml"/><Relationship Id="rId273" Type="http://schemas.openxmlformats.org/officeDocument/2006/relationships/slideLayout" Target="../slideLayouts/slideLayout710.xml"/><Relationship Id="rId329" Type="http://schemas.openxmlformats.org/officeDocument/2006/relationships/slideLayout" Target="../slideLayouts/slideLayout766.xml"/><Relationship Id="rId480" Type="http://schemas.openxmlformats.org/officeDocument/2006/relationships/slideLayout" Target="../slideLayouts/slideLayout917.xml"/><Relationship Id="rId536" Type="http://schemas.openxmlformats.org/officeDocument/2006/relationships/slideLayout" Target="../slideLayouts/slideLayout973.xml"/><Relationship Id="rId701" Type="http://schemas.openxmlformats.org/officeDocument/2006/relationships/slideLayout" Target="../slideLayouts/slideLayout1138.xml"/><Relationship Id="rId68" Type="http://schemas.openxmlformats.org/officeDocument/2006/relationships/slideLayout" Target="../slideLayouts/slideLayout505.xml"/><Relationship Id="rId133" Type="http://schemas.openxmlformats.org/officeDocument/2006/relationships/slideLayout" Target="../slideLayouts/slideLayout570.xml"/><Relationship Id="rId175" Type="http://schemas.openxmlformats.org/officeDocument/2006/relationships/slideLayout" Target="../slideLayouts/slideLayout612.xml"/><Relationship Id="rId340" Type="http://schemas.openxmlformats.org/officeDocument/2006/relationships/slideLayout" Target="../slideLayouts/slideLayout777.xml"/><Relationship Id="rId578" Type="http://schemas.openxmlformats.org/officeDocument/2006/relationships/slideLayout" Target="../slideLayouts/slideLayout1015.xml"/><Relationship Id="rId743" Type="http://schemas.openxmlformats.org/officeDocument/2006/relationships/slideLayout" Target="../slideLayouts/slideLayout1180.xml"/><Relationship Id="rId200" Type="http://schemas.openxmlformats.org/officeDocument/2006/relationships/slideLayout" Target="../slideLayouts/slideLayout637.xml"/><Relationship Id="rId382" Type="http://schemas.openxmlformats.org/officeDocument/2006/relationships/slideLayout" Target="../slideLayouts/slideLayout819.xml"/><Relationship Id="rId438" Type="http://schemas.openxmlformats.org/officeDocument/2006/relationships/slideLayout" Target="../slideLayouts/slideLayout875.xml"/><Relationship Id="rId603" Type="http://schemas.openxmlformats.org/officeDocument/2006/relationships/slideLayout" Target="../slideLayouts/slideLayout1040.xml"/><Relationship Id="rId645" Type="http://schemas.openxmlformats.org/officeDocument/2006/relationships/slideLayout" Target="../slideLayouts/slideLayout1082.xml"/><Relationship Id="rId687" Type="http://schemas.openxmlformats.org/officeDocument/2006/relationships/slideLayout" Target="../slideLayouts/slideLayout1124.xml"/><Relationship Id="rId242" Type="http://schemas.openxmlformats.org/officeDocument/2006/relationships/slideLayout" Target="../slideLayouts/slideLayout679.xml"/><Relationship Id="rId284" Type="http://schemas.openxmlformats.org/officeDocument/2006/relationships/slideLayout" Target="../slideLayouts/slideLayout721.xml"/><Relationship Id="rId491" Type="http://schemas.openxmlformats.org/officeDocument/2006/relationships/slideLayout" Target="../slideLayouts/slideLayout928.xml"/><Relationship Id="rId505" Type="http://schemas.openxmlformats.org/officeDocument/2006/relationships/slideLayout" Target="../slideLayouts/slideLayout942.xml"/><Relationship Id="rId712" Type="http://schemas.openxmlformats.org/officeDocument/2006/relationships/slideLayout" Target="../slideLayouts/slideLayout1149.xml"/><Relationship Id="rId37" Type="http://schemas.openxmlformats.org/officeDocument/2006/relationships/slideLayout" Target="../slideLayouts/slideLayout474.xml"/><Relationship Id="rId79" Type="http://schemas.openxmlformats.org/officeDocument/2006/relationships/slideLayout" Target="../slideLayouts/slideLayout516.xml"/><Relationship Id="rId102" Type="http://schemas.openxmlformats.org/officeDocument/2006/relationships/slideLayout" Target="../slideLayouts/slideLayout539.xml"/><Relationship Id="rId144" Type="http://schemas.openxmlformats.org/officeDocument/2006/relationships/slideLayout" Target="../slideLayouts/slideLayout581.xml"/><Relationship Id="rId547" Type="http://schemas.openxmlformats.org/officeDocument/2006/relationships/slideLayout" Target="../slideLayouts/slideLayout984.xml"/><Relationship Id="rId589" Type="http://schemas.openxmlformats.org/officeDocument/2006/relationships/slideLayout" Target="../slideLayouts/slideLayout1026.xml"/><Relationship Id="rId90" Type="http://schemas.openxmlformats.org/officeDocument/2006/relationships/slideLayout" Target="../slideLayouts/slideLayout527.xml"/><Relationship Id="rId186" Type="http://schemas.openxmlformats.org/officeDocument/2006/relationships/slideLayout" Target="../slideLayouts/slideLayout623.xml"/><Relationship Id="rId351" Type="http://schemas.openxmlformats.org/officeDocument/2006/relationships/slideLayout" Target="../slideLayouts/slideLayout788.xml"/><Relationship Id="rId393" Type="http://schemas.openxmlformats.org/officeDocument/2006/relationships/slideLayout" Target="../slideLayouts/slideLayout830.xml"/><Relationship Id="rId407" Type="http://schemas.openxmlformats.org/officeDocument/2006/relationships/slideLayout" Target="../slideLayouts/slideLayout844.xml"/><Relationship Id="rId449" Type="http://schemas.openxmlformats.org/officeDocument/2006/relationships/slideLayout" Target="../slideLayouts/slideLayout886.xml"/><Relationship Id="rId614" Type="http://schemas.openxmlformats.org/officeDocument/2006/relationships/slideLayout" Target="../slideLayouts/slideLayout1051.xml"/><Relationship Id="rId656" Type="http://schemas.openxmlformats.org/officeDocument/2006/relationships/slideLayout" Target="../slideLayouts/slideLayout1093.xml"/><Relationship Id="rId211" Type="http://schemas.openxmlformats.org/officeDocument/2006/relationships/slideLayout" Target="../slideLayouts/slideLayout648.xml"/><Relationship Id="rId253" Type="http://schemas.openxmlformats.org/officeDocument/2006/relationships/slideLayout" Target="../slideLayouts/slideLayout690.xml"/><Relationship Id="rId295" Type="http://schemas.openxmlformats.org/officeDocument/2006/relationships/slideLayout" Target="../slideLayouts/slideLayout732.xml"/><Relationship Id="rId309" Type="http://schemas.openxmlformats.org/officeDocument/2006/relationships/slideLayout" Target="../slideLayouts/slideLayout746.xml"/><Relationship Id="rId460" Type="http://schemas.openxmlformats.org/officeDocument/2006/relationships/slideLayout" Target="../slideLayouts/slideLayout897.xml"/><Relationship Id="rId516" Type="http://schemas.openxmlformats.org/officeDocument/2006/relationships/slideLayout" Target="../slideLayouts/slideLayout953.xml"/><Relationship Id="rId698" Type="http://schemas.openxmlformats.org/officeDocument/2006/relationships/slideLayout" Target="../slideLayouts/slideLayout1135.xml"/><Relationship Id="rId48" Type="http://schemas.openxmlformats.org/officeDocument/2006/relationships/slideLayout" Target="../slideLayouts/slideLayout485.xml"/><Relationship Id="rId113" Type="http://schemas.openxmlformats.org/officeDocument/2006/relationships/slideLayout" Target="../slideLayouts/slideLayout550.xml"/><Relationship Id="rId320" Type="http://schemas.openxmlformats.org/officeDocument/2006/relationships/slideLayout" Target="../slideLayouts/slideLayout757.xml"/><Relationship Id="rId558" Type="http://schemas.openxmlformats.org/officeDocument/2006/relationships/slideLayout" Target="../slideLayouts/slideLayout995.xml"/><Relationship Id="rId723" Type="http://schemas.openxmlformats.org/officeDocument/2006/relationships/slideLayout" Target="../slideLayouts/slideLayout1160.xml"/><Relationship Id="rId155" Type="http://schemas.openxmlformats.org/officeDocument/2006/relationships/slideLayout" Target="../slideLayouts/slideLayout592.xml"/><Relationship Id="rId197" Type="http://schemas.openxmlformats.org/officeDocument/2006/relationships/slideLayout" Target="../slideLayouts/slideLayout634.xml"/><Relationship Id="rId362" Type="http://schemas.openxmlformats.org/officeDocument/2006/relationships/slideLayout" Target="../slideLayouts/slideLayout799.xml"/><Relationship Id="rId418" Type="http://schemas.openxmlformats.org/officeDocument/2006/relationships/slideLayout" Target="../slideLayouts/slideLayout855.xml"/><Relationship Id="rId625" Type="http://schemas.openxmlformats.org/officeDocument/2006/relationships/slideLayout" Target="../slideLayouts/slideLayout1062.xml"/><Relationship Id="rId222" Type="http://schemas.openxmlformats.org/officeDocument/2006/relationships/slideLayout" Target="../slideLayouts/slideLayout659.xml"/><Relationship Id="rId264" Type="http://schemas.openxmlformats.org/officeDocument/2006/relationships/slideLayout" Target="../slideLayouts/slideLayout701.xml"/><Relationship Id="rId471" Type="http://schemas.openxmlformats.org/officeDocument/2006/relationships/slideLayout" Target="../slideLayouts/slideLayout908.xml"/><Relationship Id="rId667" Type="http://schemas.openxmlformats.org/officeDocument/2006/relationships/slideLayout" Target="../slideLayouts/slideLayout1104.xml"/><Relationship Id="rId17" Type="http://schemas.openxmlformats.org/officeDocument/2006/relationships/slideLayout" Target="../slideLayouts/slideLayout454.xml"/><Relationship Id="rId59" Type="http://schemas.openxmlformats.org/officeDocument/2006/relationships/slideLayout" Target="../slideLayouts/slideLayout496.xml"/><Relationship Id="rId124" Type="http://schemas.openxmlformats.org/officeDocument/2006/relationships/slideLayout" Target="../slideLayouts/slideLayout561.xml"/><Relationship Id="rId527" Type="http://schemas.openxmlformats.org/officeDocument/2006/relationships/slideLayout" Target="../slideLayouts/slideLayout964.xml"/><Relationship Id="rId569" Type="http://schemas.openxmlformats.org/officeDocument/2006/relationships/slideLayout" Target="../slideLayouts/slideLayout1006.xml"/><Relationship Id="rId734" Type="http://schemas.openxmlformats.org/officeDocument/2006/relationships/slideLayout" Target="../slideLayouts/slideLayout1171.xml"/><Relationship Id="rId70" Type="http://schemas.openxmlformats.org/officeDocument/2006/relationships/slideLayout" Target="../slideLayouts/slideLayout507.xml"/><Relationship Id="rId166" Type="http://schemas.openxmlformats.org/officeDocument/2006/relationships/slideLayout" Target="../slideLayouts/slideLayout603.xml"/><Relationship Id="rId331" Type="http://schemas.openxmlformats.org/officeDocument/2006/relationships/slideLayout" Target="../slideLayouts/slideLayout768.xml"/><Relationship Id="rId373" Type="http://schemas.openxmlformats.org/officeDocument/2006/relationships/slideLayout" Target="../slideLayouts/slideLayout810.xml"/><Relationship Id="rId429" Type="http://schemas.openxmlformats.org/officeDocument/2006/relationships/slideLayout" Target="../slideLayouts/slideLayout866.xml"/><Relationship Id="rId580" Type="http://schemas.openxmlformats.org/officeDocument/2006/relationships/slideLayout" Target="../slideLayouts/slideLayout1017.xml"/><Relationship Id="rId636" Type="http://schemas.openxmlformats.org/officeDocument/2006/relationships/slideLayout" Target="../slideLayouts/slideLayout1073.xml"/><Relationship Id="rId1" Type="http://schemas.openxmlformats.org/officeDocument/2006/relationships/slideLayout" Target="../slideLayouts/slideLayout438.xml"/><Relationship Id="rId233" Type="http://schemas.openxmlformats.org/officeDocument/2006/relationships/slideLayout" Target="../slideLayouts/slideLayout670.xml"/><Relationship Id="rId440" Type="http://schemas.openxmlformats.org/officeDocument/2006/relationships/slideLayout" Target="../slideLayouts/slideLayout877.xml"/><Relationship Id="rId678" Type="http://schemas.openxmlformats.org/officeDocument/2006/relationships/slideLayout" Target="../slideLayouts/slideLayout1115.xml"/><Relationship Id="rId28" Type="http://schemas.openxmlformats.org/officeDocument/2006/relationships/slideLayout" Target="../slideLayouts/slideLayout465.xml"/><Relationship Id="rId275" Type="http://schemas.openxmlformats.org/officeDocument/2006/relationships/slideLayout" Target="../slideLayouts/slideLayout712.xml"/><Relationship Id="rId300" Type="http://schemas.openxmlformats.org/officeDocument/2006/relationships/slideLayout" Target="../slideLayouts/slideLayout737.xml"/><Relationship Id="rId482" Type="http://schemas.openxmlformats.org/officeDocument/2006/relationships/slideLayout" Target="../slideLayouts/slideLayout919.xml"/><Relationship Id="rId538" Type="http://schemas.openxmlformats.org/officeDocument/2006/relationships/slideLayout" Target="../slideLayouts/slideLayout975.xml"/><Relationship Id="rId703" Type="http://schemas.openxmlformats.org/officeDocument/2006/relationships/slideLayout" Target="../slideLayouts/slideLayout1140.xml"/><Relationship Id="rId745" Type="http://schemas.openxmlformats.org/officeDocument/2006/relationships/slideLayout" Target="../slideLayouts/slideLayout1182.xml"/><Relationship Id="rId81" Type="http://schemas.openxmlformats.org/officeDocument/2006/relationships/slideLayout" Target="../slideLayouts/slideLayout518.xml"/><Relationship Id="rId135" Type="http://schemas.openxmlformats.org/officeDocument/2006/relationships/slideLayout" Target="../slideLayouts/slideLayout572.xml"/><Relationship Id="rId177" Type="http://schemas.openxmlformats.org/officeDocument/2006/relationships/slideLayout" Target="../slideLayouts/slideLayout614.xml"/><Relationship Id="rId342" Type="http://schemas.openxmlformats.org/officeDocument/2006/relationships/slideLayout" Target="../slideLayouts/slideLayout779.xml"/><Relationship Id="rId384" Type="http://schemas.openxmlformats.org/officeDocument/2006/relationships/slideLayout" Target="../slideLayouts/slideLayout821.xml"/><Relationship Id="rId591" Type="http://schemas.openxmlformats.org/officeDocument/2006/relationships/slideLayout" Target="../slideLayouts/slideLayout1028.xml"/><Relationship Id="rId605" Type="http://schemas.openxmlformats.org/officeDocument/2006/relationships/slideLayout" Target="../slideLayouts/slideLayout1042.xml"/><Relationship Id="rId202" Type="http://schemas.openxmlformats.org/officeDocument/2006/relationships/slideLayout" Target="../slideLayouts/slideLayout639.xml"/><Relationship Id="rId244" Type="http://schemas.openxmlformats.org/officeDocument/2006/relationships/slideLayout" Target="../slideLayouts/slideLayout681.xml"/><Relationship Id="rId647" Type="http://schemas.openxmlformats.org/officeDocument/2006/relationships/slideLayout" Target="../slideLayouts/slideLayout1084.xml"/><Relationship Id="rId689" Type="http://schemas.openxmlformats.org/officeDocument/2006/relationships/slideLayout" Target="../slideLayouts/slideLayout1126.xml"/><Relationship Id="rId39" Type="http://schemas.openxmlformats.org/officeDocument/2006/relationships/slideLayout" Target="../slideLayouts/slideLayout476.xml"/><Relationship Id="rId286" Type="http://schemas.openxmlformats.org/officeDocument/2006/relationships/slideLayout" Target="../slideLayouts/slideLayout723.xml"/><Relationship Id="rId451" Type="http://schemas.openxmlformats.org/officeDocument/2006/relationships/slideLayout" Target="../slideLayouts/slideLayout888.xml"/><Relationship Id="rId493" Type="http://schemas.openxmlformats.org/officeDocument/2006/relationships/slideLayout" Target="../slideLayouts/slideLayout930.xml"/><Relationship Id="rId507" Type="http://schemas.openxmlformats.org/officeDocument/2006/relationships/slideLayout" Target="../slideLayouts/slideLayout944.xml"/><Relationship Id="rId549" Type="http://schemas.openxmlformats.org/officeDocument/2006/relationships/slideLayout" Target="../slideLayouts/slideLayout986.xml"/><Relationship Id="rId714" Type="http://schemas.openxmlformats.org/officeDocument/2006/relationships/slideLayout" Target="../slideLayouts/slideLayout1151.xml"/><Relationship Id="rId50" Type="http://schemas.openxmlformats.org/officeDocument/2006/relationships/slideLayout" Target="../slideLayouts/slideLayout487.xml"/><Relationship Id="rId104" Type="http://schemas.openxmlformats.org/officeDocument/2006/relationships/slideLayout" Target="../slideLayouts/slideLayout541.xml"/><Relationship Id="rId146" Type="http://schemas.openxmlformats.org/officeDocument/2006/relationships/slideLayout" Target="../slideLayouts/slideLayout583.xml"/><Relationship Id="rId188" Type="http://schemas.openxmlformats.org/officeDocument/2006/relationships/slideLayout" Target="../slideLayouts/slideLayout625.xml"/><Relationship Id="rId311" Type="http://schemas.openxmlformats.org/officeDocument/2006/relationships/slideLayout" Target="../slideLayouts/slideLayout748.xml"/><Relationship Id="rId353" Type="http://schemas.openxmlformats.org/officeDocument/2006/relationships/slideLayout" Target="../slideLayouts/slideLayout790.xml"/><Relationship Id="rId395" Type="http://schemas.openxmlformats.org/officeDocument/2006/relationships/slideLayout" Target="../slideLayouts/slideLayout832.xml"/><Relationship Id="rId409" Type="http://schemas.openxmlformats.org/officeDocument/2006/relationships/slideLayout" Target="../slideLayouts/slideLayout846.xml"/><Relationship Id="rId560" Type="http://schemas.openxmlformats.org/officeDocument/2006/relationships/slideLayout" Target="../slideLayouts/slideLayout997.xml"/><Relationship Id="rId92" Type="http://schemas.openxmlformats.org/officeDocument/2006/relationships/slideLayout" Target="../slideLayouts/slideLayout529.xml"/><Relationship Id="rId213" Type="http://schemas.openxmlformats.org/officeDocument/2006/relationships/slideLayout" Target="../slideLayouts/slideLayout650.xml"/><Relationship Id="rId420" Type="http://schemas.openxmlformats.org/officeDocument/2006/relationships/slideLayout" Target="../slideLayouts/slideLayout857.xml"/><Relationship Id="rId616" Type="http://schemas.openxmlformats.org/officeDocument/2006/relationships/slideLayout" Target="../slideLayouts/slideLayout1053.xml"/><Relationship Id="rId658" Type="http://schemas.openxmlformats.org/officeDocument/2006/relationships/slideLayout" Target="../slideLayouts/slideLayout1095.xml"/><Relationship Id="rId255" Type="http://schemas.openxmlformats.org/officeDocument/2006/relationships/slideLayout" Target="../slideLayouts/slideLayout692.xml"/><Relationship Id="rId297" Type="http://schemas.openxmlformats.org/officeDocument/2006/relationships/slideLayout" Target="../slideLayouts/slideLayout734.xml"/><Relationship Id="rId462" Type="http://schemas.openxmlformats.org/officeDocument/2006/relationships/slideLayout" Target="../slideLayouts/slideLayout899.xml"/><Relationship Id="rId518" Type="http://schemas.openxmlformats.org/officeDocument/2006/relationships/slideLayout" Target="../slideLayouts/slideLayout955.xml"/><Relationship Id="rId725" Type="http://schemas.openxmlformats.org/officeDocument/2006/relationships/slideLayout" Target="../slideLayouts/slideLayout1162.xml"/><Relationship Id="rId115" Type="http://schemas.openxmlformats.org/officeDocument/2006/relationships/slideLayout" Target="../slideLayouts/slideLayout552.xml"/><Relationship Id="rId157" Type="http://schemas.openxmlformats.org/officeDocument/2006/relationships/slideLayout" Target="../slideLayouts/slideLayout594.xml"/><Relationship Id="rId322" Type="http://schemas.openxmlformats.org/officeDocument/2006/relationships/slideLayout" Target="../slideLayouts/slideLayout759.xml"/><Relationship Id="rId364" Type="http://schemas.openxmlformats.org/officeDocument/2006/relationships/slideLayout" Target="../slideLayouts/slideLayout801.xml"/><Relationship Id="rId61" Type="http://schemas.openxmlformats.org/officeDocument/2006/relationships/slideLayout" Target="../slideLayouts/slideLayout498.xml"/><Relationship Id="rId199" Type="http://schemas.openxmlformats.org/officeDocument/2006/relationships/slideLayout" Target="../slideLayouts/slideLayout636.xml"/><Relationship Id="rId571" Type="http://schemas.openxmlformats.org/officeDocument/2006/relationships/slideLayout" Target="../slideLayouts/slideLayout1008.xml"/><Relationship Id="rId627" Type="http://schemas.openxmlformats.org/officeDocument/2006/relationships/slideLayout" Target="../slideLayouts/slideLayout1064.xml"/><Relationship Id="rId669" Type="http://schemas.openxmlformats.org/officeDocument/2006/relationships/slideLayout" Target="../slideLayouts/slideLayout1106.xml"/><Relationship Id="rId19" Type="http://schemas.openxmlformats.org/officeDocument/2006/relationships/slideLayout" Target="../slideLayouts/slideLayout456.xml"/><Relationship Id="rId224" Type="http://schemas.openxmlformats.org/officeDocument/2006/relationships/slideLayout" Target="../slideLayouts/slideLayout661.xml"/><Relationship Id="rId266" Type="http://schemas.openxmlformats.org/officeDocument/2006/relationships/slideLayout" Target="../slideLayouts/slideLayout703.xml"/><Relationship Id="rId431" Type="http://schemas.openxmlformats.org/officeDocument/2006/relationships/slideLayout" Target="../slideLayouts/slideLayout868.xml"/><Relationship Id="rId473" Type="http://schemas.openxmlformats.org/officeDocument/2006/relationships/slideLayout" Target="../slideLayouts/slideLayout910.xml"/><Relationship Id="rId529" Type="http://schemas.openxmlformats.org/officeDocument/2006/relationships/slideLayout" Target="../slideLayouts/slideLayout966.xml"/><Relationship Id="rId680" Type="http://schemas.openxmlformats.org/officeDocument/2006/relationships/slideLayout" Target="../slideLayouts/slideLayout1117.xml"/><Relationship Id="rId736" Type="http://schemas.openxmlformats.org/officeDocument/2006/relationships/slideLayout" Target="../slideLayouts/slideLayout1173.xml"/><Relationship Id="rId30" Type="http://schemas.openxmlformats.org/officeDocument/2006/relationships/slideLayout" Target="../slideLayouts/slideLayout467.xml"/><Relationship Id="rId126" Type="http://schemas.openxmlformats.org/officeDocument/2006/relationships/slideLayout" Target="../slideLayouts/slideLayout563.xml"/><Relationship Id="rId168" Type="http://schemas.openxmlformats.org/officeDocument/2006/relationships/slideLayout" Target="../slideLayouts/slideLayout605.xml"/><Relationship Id="rId333" Type="http://schemas.openxmlformats.org/officeDocument/2006/relationships/slideLayout" Target="../slideLayouts/slideLayout770.xml"/><Relationship Id="rId540" Type="http://schemas.openxmlformats.org/officeDocument/2006/relationships/slideLayout" Target="../slideLayouts/slideLayout977.xml"/><Relationship Id="rId72" Type="http://schemas.openxmlformats.org/officeDocument/2006/relationships/slideLayout" Target="../slideLayouts/slideLayout509.xml"/><Relationship Id="rId375" Type="http://schemas.openxmlformats.org/officeDocument/2006/relationships/slideLayout" Target="../slideLayouts/slideLayout812.xml"/><Relationship Id="rId582" Type="http://schemas.openxmlformats.org/officeDocument/2006/relationships/slideLayout" Target="../slideLayouts/slideLayout1019.xml"/><Relationship Id="rId638" Type="http://schemas.openxmlformats.org/officeDocument/2006/relationships/slideLayout" Target="../slideLayouts/slideLayout1075.xml"/><Relationship Id="rId3" Type="http://schemas.openxmlformats.org/officeDocument/2006/relationships/slideLayout" Target="../slideLayouts/slideLayout440.xml"/><Relationship Id="rId235" Type="http://schemas.openxmlformats.org/officeDocument/2006/relationships/slideLayout" Target="../slideLayouts/slideLayout672.xml"/><Relationship Id="rId277" Type="http://schemas.openxmlformats.org/officeDocument/2006/relationships/slideLayout" Target="../slideLayouts/slideLayout714.xml"/><Relationship Id="rId400" Type="http://schemas.openxmlformats.org/officeDocument/2006/relationships/slideLayout" Target="../slideLayouts/slideLayout837.xml"/><Relationship Id="rId442" Type="http://schemas.openxmlformats.org/officeDocument/2006/relationships/slideLayout" Target="../slideLayouts/slideLayout879.xml"/><Relationship Id="rId484" Type="http://schemas.openxmlformats.org/officeDocument/2006/relationships/slideLayout" Target="../slideLayouts/slideLayout921.xml"/><Relationship Id="rId705" Type="http://schemas.openxmlformats.org/officeDocument/2006/relationships/slideLayout" Target="../slideLayouts/slideLayout1142.xml"/><Relationship Id="rId137" Type="http://schemas.openxmlformats.org/officeDocument/2006/relationships/slideLayout" Target="../slideLayouts/slideLayout574.xml"/><Relationship Id="rId302" Type="http://schemas.openxmlformats.org/officeDocument/2006/relationships/slideLayout" Target="../slideLayouts/slideLayout739.xml"/><Relationship Id="rId344" Type="http://schemas.openxmlformats.org/officeDocument/2006/relationships/slideLayout" Target="../slideLayouts/slideLayout781.xml"/><Relationship Id="rId691" Type="http://schemas.openxmlformats.org/officeDocument/2006/relationships/slideLayout" Target="../slideLayouts/slideLayout1128.xml"/><Relationship Id="rId747" Type="http://schemas.openxmlformats.org/officeDocument/2006/relationships/slideLayout" Target="../slideLayouts/slideLayout1184.xml"/><Relationship Id="rId41" Type="http://schemas.openxmlformats.org/officeDocument/2006/relationships/slideLayout" Target="../slideLayouts/slideLayout478.xml"/><Relationship Id="rId83" Type="http://schemas.openxmlformats.org/officeDocument/2006/relationships/slideLayout" Target="../slideLayouts/slideLayout520.xml"/><Relationship Id="rId179" Type="http://schemas.openxmlformats.org/officeDocument/2006/relationships/slideLayout" Target="../slideLayouts/slideLayout616.xml"/><Relationship Id="rId386" Type="http://schemas.openxmlformats.org/officeDocument/2006/relationships/slideLayout" Target="../slideLayouts/slideLayout823.xml"/><Relationship Id="rId551" Type="http://schemas.openxmlformats.org/officeDocument/2006/relationships/slideLayout" Target="../slideLayouts/slideLayout988.xml"/><Relationship Id="rId593" Type="http://schemas.openxmlformats.org/officeDocument/2006/relationships/slideLayout" Target="../slideLayouts/slideLayout1030.xml"/><Relationship Id="rId607" Type="http://schemas.openxmlformats.org/officeDocument/2006/relationships/slideLayout" Target="../slideLayouts/slideLayout1044.xml"/><Relationship Id="rId649" Type="http://schemas.openxmlformats.org/officeDocument/2006/relationships/slideLayout" Target="../slideLayouts/slideLayout1086.xml"/><Relationship Id="rId190" Type="http://schemas.openxmlformats.org/officeDocument/2006/relationships/slideLayout" Target="../slideLayouts/slideLayout627.xml"/><Relationship Id="rId204" Type="http://schemas.openxmlformats.org/officeDocument/2006/relationships/slideLayout" Target="../slideLayouts/slideLayout641.xml"/><Relationship Id="rId246" Type="http://schemas.openxmlformats.org/officeDocument/2006/relationships/slideLayout" Target="../slideLayouts/slideLayout683.xml"/><Relationship Id="rId288" Type="http://schemas.openxmlformats.org/officeDocument/2006/relationships/slideLayout" Target="../slideLayouts/slideLayout725.xml"/><Relationship Id="rId411" Type="http://schemas.openxmlformats.org/officeDocument/2006/relationships/slideLayout" Target="../slideLayouts/slideLayout848.xml"/><Relationship Id="rId453" Type="http://schemas.openxmlformats.org/officeDocument/2006/relationships/slideLayout" Target="../slideLayouts/slideLayout890.xml"/><Relationship Id="rId509" Type="http://schemas.openxmlformats.org/officeDocument/2006/relationships/slideLayout" Target="../slideLayouts/slideLayout946.xml"/><Relationship Id="rId660" Type="http://schemas.openxmlformats.org/officeDocument/2006/relationships/slideLayout" Target="../slideLayouts/slideLayout1097.xml"/><Relationship Id="rId106" Type="http://schemas.openxmlformats.org/officeDocument/2006/relationships/slideLayout" Target="../slideLayouts/slideLayout543.xml"/><Relationship Id="rId313" Type="http://schemas.openxmlformats.org/officeDocument/2006/relationships/slideLayout" Target="../slideLayouts/slideLayout750.xml"/><Relationship Id="rId495" Type="http://schemas.openxmlformats.org/officeDocument/2006/relationships/slideLayout" Target="../slideLayouts/slideLayout932.xml"/><Relationship Id="rId716" Type="http://schemas.openxmlformats.org/officeDocument/2006/relationships/slideLayout" Target="../slideLayouts/slideLayout1153.xml"/><Relationship Id="rId10" Type="http://schemas.openxmlformats.org/officeDocument/2006/relationships/slideLayout" Target="../slideLayouts/slideLayout447.xml"/><Relationship Id="rId52" Type="http://schemas.openxmlformats.org/officeDocument/2006/relationships/slideLayout" Target="../slideLayouts/slideLayout489.xml"/><Relationship Id="rId94" Type="http://schemas.openxmlformats.org/officeDocument/2006/relationships/slideLayout" Target="../slideLayouts/slideLayout531.xml"/><Relationship Id="rId148" Type="http://schemas.openxmlformats.org/officeDocument/2006/relationships/slideLayout" Target="../slideLayouts/slideLayout585.xml"/><Relationship Id="rId355" Type="http://schemas.openxmlformats.org/officeDocument/2006/relationships/slideLayout" Target="../slideLayouts/slideLayout792.xml"/><Relationship Id="rId397" Type="http://schemas.openxmlformats.org/officeDocument/2006/relationships/slideLayout" Target="../slideLayouts/slideLayout834.xml"/><Relationship Id="rId520" Type="http://schemas.openxmlformats.org/officeDocument/2006/relationships/slideLayout" Target="../slideLayouts/slideLayout957.xml"/><Relationship Id="rId562" Type="http://schemas.openxmlformats.org/officeDocument/2006/relationships/slideLayout" Target="../slideLayouts/slideLayout999.xml"/><Relationship Id="rId618" Type="http://schemas.openxmlformats.org/officeDocument/2006/relationships/slideLayout" Target="../slideLayouts/slideLayout1055.xml"/><Relationship Id="rId215" Type="http://schemas.openxmlformats.org/officeDocument/2006/relationships/slideLayout" Target="../slideLayouts/slideLayout652.xml"/><Relationship Id="rId257" Type="http://schemas.openxmlformats.org/officeDocument/2006/relationships/slideLayout" Target="../slideLayouts/slideLayout694.xml"/><Relationship Id="rId422" Type="http://schemas.openxmlformats.org/officeDocument/2006/relationships/slideLayout" Target="../slideLayouts/slideLayout859.xml"/><Relationship Id="rId464" Type="http://schemas.openxmlformats.org/officeDocument/2006/relationships/slideLayout" Target="../slideLayouts/slideLayout901.xml"/><Relationship Id="rId299" Type="http://schemas.openxmlformats.org/officeDocument/2006/relationships/slideLayout" Target="../slideLayouts/slideLayout736.xml"/><Relationship Id="rId727" Type="http://schemas.openxmlformats.org/officeDocument/2006/relationships/slideLayout" Target="../slideLayouts/slideLayout1164.xml"/><Relationship Id="rId63" Type="http://schemas.openxmlformats.org/officeDocument/2006/relationships/slideLayout" Target="../slideLayouts/slideLayout500.xml"/><Relationship Id="rId159" Type="http://schemas.openxmlformats.org/officeDocument/2006/relationships/slideLayout" Target="../slideLayouts/slideLayout596.xml"/><Relationship Id="rId366" Type="http://schemas.openxmlformats.org/officeDocument/2006/relationships/slideLayout" Target="../slideLayouts/slideLayout803.xml"/><Relationship Id="rId573" Type="http://schemas.openxmlformats.org/officeDocument/2006/relationships/slideLayout" Target="../slideLayouts/slideLayout1010.xml"/><Relationship Id="rId226" Type="http://schemas.openxmlformats.org/officeDocument/2006/relationships/slideLayout" Target="../slideLayouts/slideLayout663.xml"/><Relationship Id="rId433" Type="http://schemas.openxmlformats.org/officeDocument/2006/relationships/slideLayout" Target="../slideLayouts/slideLayout870.xml"/><Relationship Id="rId640" Type="http://schemas.openxmlformats.org/officeDocument/2006/relationships/slideLayout" Target="../slideLayouts/slideLayout1077.xml"/><Relationship Id="rId738" Type="http://schemas.openxmlformats.org/officeDocument/2006/relationships/slideLayout" Target="../slideLayouts/slideLayout1175.xml"/><Relationship Id="rId74" Type="http://schemas.openxmlformats.org/officeDocument/2006/relationships/slideLayout" Target="../slideLayouts/slideLayout511.xml"/><Relationship Id="rId377" Type="http://schemas.openxmlformats.org/officeDocument/2006/relationships/slideLayout" Target="../slideLayouts/slideLayout814.xml"/><Relationship Id="rId500" Type="http://schemas.openxmlformats.org/officeDocument/2006/relationships/slideLayout" Target="../slideLayouts/slideLayout937.xml"/><Relationship Id="rId584" Type="http://schemas.openxmlformats.org/officeDocument/2006/relationships/slideLayout" Target="../slideLayouts/slideLayout1021.xml"/><Relationship Id="rId5" Type="http://schemas.openxmlformats.org/officeDocument/2006/relationships/slideLayout" Target="../slideLayouts/slideLayout442.xml"/><Relationship Id="rId237" Type="http://schemas.openxmlformats.org/officeDocument/2006/relationships/slideLayout" Target="../slideLayouts/slideLayout674.xml"/><Relationship Id="rId444" Type="http://schemas.openxmlformats.org/officeDocument/2006/relationships/slideLayout" Target="../slideLayouts/slideLayout881.xml"/><Relationship Id="rId651" Type="http://schemas.openxmlformats.org/officeDocument/2006/relationships/slideLayout" Target="../slideLayouts/slideLayout1088.xml"/><Relationship Id="rId749" Type="http://schemas.openxmlformats.org/officeDocument/2006/relationships/image" Target="../media/image3.jpeg"/><Relationship Id="rId290" Type="http://schemas.openxmlformats.org/officeDocument/2006/relationships/slideLayout" Target="../slideLayouts/slideLayout727.xml"/><Relationship Id="rId304" Type="http://schemas.openxmlformats.org/officeDocument/2006/relationships/slideLayout" Target="../slideLayouts/slideLayout741.xml"/><Relationship Id="rId388" Type="http://schemas.openxmlformats.org/officeDocument/2006/relationships/slideLayout" Target="../slideLayouts/slideLayout825.xml"/><Relationship Id="rId511" Type="http://schemas.openxmlformats.org/officeDocument/2006/relationships/slideLayout" Target="../slideLayouts/slideLayout948.xml"/><Relationship Id="rId609" Type="http://schemas.openxmlformats.org/officeDocument/2006/relationships/slideLayout" Target="../slideLayouts/slideLayout1046.xml"/><Relationship Id="rId85" Type="http://schemas.openxmlformats.org/officeDocument/2006/relationships/slideLayout" Target="../slideLayouts/slideLayout522.xml"/><Relationship Id="rId150" Type="http://schemas.openxmlformats.org/officeDocument/2006/relationships/slideLayout" Target="../slideLayouts/slideLayout587.xml"/><Relationship Id="rId595" Type="http://schemas.openxmlformats.org/officeDocument/2006/relationships/slideLayout" Target="../slideLayouts/slideLayout1032.xml"/><Relationship Id="rId248" Type="http://schemas.openxmlformats.org/officeDocument/2006/relationships/slideLayout" Target="../slideLayouts/slideLayout685.xml"/><Relationship Id="rId455" Type="http://schemas.openxmlformats.org/officeDocument/2006/relationships/slideLayout" Target="../slideLayouts/slideLayout892.xml"/><Relationship Id="rId662" Type="http://schemas.openxmlformats.org/officeDocument/2006/relationships/slideLayout" Target="../slideLayouts/slideLayout1099.xml"/><Relationship Id="rId12" Type="http://schemas.openxmlformats.org/officeDocument/2006/relationships/slideLayout" Target="../slideLayouts/slideLayout449.xml"/><Relationship Id="rId108" Type="http://schemas.openxmlformats.org/officeDocument/2006/relationships/slideLayout" Target="../slideLayouts/slideLayout545.xml"/><Relationship Id="rId315" Type="http://schemas.openxmlformats.org/officeDocument/2006/relationships/slideLayout" Target="../slideLayouts/slideLayout752.xml"/><Relationship Id="rId522" Type="http://schemas.openxmlformats.org/officeDocument/2006/relationships/slideLayout" Target="../slideLayouts/slideLayout959.xml"/><Relationship Id="rId96" Type="http://schemas.openxmlformats.org/officeDocument/2006/relationships/slideLayout" Target="../slideLayouts/slideLayout533.xml"/><Relationship Id="rId161" Type="http://schemas.openxmlformats.org/officeDocument/2006/relationships/slideLayout" Target="../slideLayouts/slideLayout598.xml"/><Relationship Id="rId399" Type="http://schemas.openxmlformats.org/officeDocument/2006/relationships/slideLayout" Target="../slideLayouts/slideLayout836.xml"/><Relationship Id="rId259" Type="http://schemas.openxmlformats.org/officeDocument/2006/relationships/slideLayout" Target="../slideLayouts/slideLayout696.xml"/><Relationship Id="rId466" Type="http://schemas.openxmlformats.org/officeDocument/2006/relationships/slideLayout" Target="../slideLayouts/slideLayout903.xml"/><Relationship Id="rId673" Type="http://schemas.openxmlformats.org/officeDocument/2006/relationships/slideLayout" Target="../slideLayouts/slideLayout1110.xml"/><Relationship Id="rId23" Type="http://schemas.openxmlformats.org/officeDocument/2006/relationships/slideLayout" Target="../slideLayouts/slideLayout460.xml"/><Relationship Id="rId119" Type="http://schemas.openxmlformats.org/officeDocument/2006/relationships/slideLayout" Target="../slideLayouts/slideLayout556.xml"/><Relationship Id="rId326" Type="http://schemas.openxmlformats.org/officeDocument/2006/relationships/slideLayout" Target="../slideLayouts/slideLayout763.xml"/><Relationship Id="rId533" Type="http://schemas.openxmlformats.org/officeDocument/2006/relationships/slideLayout" Target="../slideLayouts/slideLayout970.xml"/><Relationship Id="rId740" Type="http://schemas.openxmlformats.org/officeDocument/2006/relationships/slideLayout" Target="../slideLayouts/slideLayout1177.xml"/><Relationship Id="rId172" Type="http://schemas.openxmlformats.org/officeDocument/2006/relationships/slideLayout" Target="../slideLayouts/slideLayout609.xml"/><Relationship Id="rId477" Type="http://schemas.openxmlformats.org/officeDocument/2006/relationships/slideLayout" Target="../slideLayouts/slideLayout914.xml"/><Relationship Id="rId600" Type="http://schemas.openxmlformats.org/officeDocument/2006/relationships/slideLayout" Target="../slideLayouts/slideLayout1037.xml"/><Relationship Id="rId684" Type="http://schemas.openxmlformats.org/officeDocument/2006/relationships/slideLayout" Target="../slideLayouts/slideLayout1121.xml"/><Relationship Id="rId337" Type="http://schemas.openxmlformats.org/officeDocument/2006/relationships/slideLayout" Target="../slideLayouts/slideLayout774.xml"/><Relationship Id="rId34" Type="http://schemas.openxmlformats.org/officeDocument/2006/relationships/slideLayout" Target="../slideLayouts/slideLayout471.xml"/><Relationship Id="rId544" Type="http://schemas.openxmlformats.org/officeDocument/2006/relationships/slideLayout" Target="../slideLayouts/slideLayout981.xml"/><Relationship Id="rId183" Type="http://schemas.openxmlformats.org/officeDocument/2006/relationships/slideLayout" Target="../slideLayouts/slideLayout620.xml"/><Relationship Id="rId390" Type="http://schemas.openxmlformats.org/officeDocument/2006/relationships/slideLayout" Target="../slideLayouts/slideLayout827.xml"/><Relationship Id="rId404" Type="http://schemas.openxmlformats.org/officeDocument/2006/relationships/slideLayout" Target="../slideLayouts/slideLayout841.xml"/><Relationship Id="rId611" Type="http://schemas.openxmlformats.org/officeDocument/2006/relationships/slideLayout" Target="../slideLayouts/slideLayout1048.xml"/><Relationship Id="rId250" Type="http://schemas.openxmlformats.org/officeDocument/2006/relationships/slideLayout" Target="../slideLayouts/slideLayout687.xml"/><Relationship Id="rId488" Type="http://schemas.openxmlformats.org/officeDocument/2006/relationships/slideLayout" Target="../slideLayouts/slideLayout925.xml"/><Relationship Id="rId695" Type="http://schemas.openxmlformats.org/officeDocument/2006/relationships/slideLayout" Target="../slideLayouts/slideLayout1132.xml"/><Relationship Id="rId709" Type="http://schemas.openxmlformats.org/officeDocument/2006/relationships/slideLayout" Target="../slideLayouts/slideLayout1146.xml"/><Relationship Id="rId45" Type="http://schemas.openxmlformats.org/officeDocument/2006/relationships/slideLayout" Target="../slideLayouts/slideLayout482.xml"/><Relationship Id="rId110" Type="http://schemas.openxmlformats.org/officeDocument/2006/relationships/slideLayout" Target="../slideLayouts/slideLayout547.xml"/><Relationship Id="rId348" Type="http://schemas.openxmlformats.org/officeDocument/2006/relationships/slideLayout" Target="../slideLayouts/slideLayout785.xml"/><Relationship Id="rId555" Type="http://schemas.openxmlformats.org/officeDocument/2006/relationships/slideLayout" Target="../slideLayouts/slideLayout992.xml"/><Relationship Id="rId194" Type="http://schemas.openxmlformats.org/officeDocument/2006/relationships/slideLayout" Target="../slideLayouts/slideLayout631.xml"/><Relationship Id="rId208" Type="http://schemas.openxmlformats.org/officeDocument/2006/relationships/slideLayout" Target="../slideLayouts/slideLayout645.xml"/><Relationship Id="rId415" Type="http://schemas.openxmlformats.org/officeDocument/2006/relationships/slideLayout" Target="../slideLayouts/slideLayout852.xml"/><Relationship Id="rId622" Type="http://schemas.openxmlformats.org/officeDocument/2006/relationships/slideLayout" Target="../slideLayouts/slideLayout1059.xml"/><Relationship Id="rId261" Type="http://schemas.openxmlformats.org/officeDocument/2006/relationships/slideLayout" Target="../slideLayouts/slideLayout698.xml"/><Relationship Id="rId499" Type="http://schemas.openxmlformats.org/officeDocument/2006/relationships/slideLayout" Target="../slideLayouts/slideLayout936.xml"/><Relationship Id="rId56" Type="http://schemas.openxmlformats.org/officeDocument/2006/relationships/slideLayout" Target="../slideLayouts/slideLayout493.xml"/><Relationship Id="rId359" Type="http://schemas.openxmlformats.org/officeDocument/2006/relationships/slideLayout" Target="../slideLayouts/slideLayout796.xml"/><Relationship Id="rId566" Type="http://schemas.openxmlformats.org/officeDocument/2006/relationships/slideLayout" Target="../slideLayouts/slideLayout1003.xml"/><Relationship Id="rId121" Type="http://schemas.openxmlformats.org/officeDocument/2006/relationships/slideLayout" Target="../slideLayouts/slideLayout558.xml"/><Relationship Id="rId219" Type="http://schemas.openxmlformats.org/officeDocument/2006/relationships/slideLayout" Target="../slideLayouts/slideLayout656.xml"/><Relationship Id="rId426" Type="http://schemas.openxmlformats.org/officeDocument/2006/relationships/slideLayout" Target="../slideLayouts/slideLayout863.xml"/><Relationship Id="rId633" Type="http://schemas.openxmlformats.org/officeDocument/2006/relationships/slideLayout" Target="../slideLayouts/slideLayout1070.xml"/><Relationship Id="rId67" Type="http://schemas.openxmlformats.org/officeDocument/2006/relationships/slideLayout" Target="../slideLayouts/slideLayout504.xml"/><Relationship Id="rId272" Type="http://schemas.openxmlformats.org/officeDocument/2006/relationships/slideLayout" Target="../slideLayouts/slideLayout709.xml"/><Relationship Id="rId577" Type="http://schemas.openxmlformats.org/officeDocument/2006/relationships/slideLayout" Target="../slideLayouts/slideLayout1014.xml"/><Relationship Id="rId700" Type="http://schemas.openxmlformats.org/officeDocument/2006/relationships/slideLayout" Target="../slideLayouts/slideLayout1137.xml"/><Relationship Id="rId132" Type="http://schemas.openxmlformats.org/officeDocument/2006/relationships/slideLayout" Target="../slideLayouts/slideLayout569.xml"/><Relationship Id="rId437" Type="http://schemas.openxmlformats.org/officeDocument/2006/relationships/slideLayout" Target="../slideLayouts/slideLayout874.xml"/><Relationship Id="rId644" Type="http://schemas.openxmlformats.org/officeDocument/2006/relationships/slideLayout" Target="../slideLayouts/slideLayout1081.xml"/><Relationship Id="rId283" Type="http://schemas.openxmlformats.org/officeDocument/2006/relationships/slideLayout" Target="../slideLayouts/slideLayout720.xml"/><Relationship Id="rId490" Type="http://schemas.openxmlformats.org/officeDocument/2006/relationships/slideLayout" Target="../slideLayouts/slideLayout927.xml"/><Relationship Id="rId504" Type="http://schemas.openxmlformats.org/officeDocument/2006/relationships/slideLayout" Target="../slideLayouts/slideLayout941.xml"/><Relationship Id="rId711" Type="http://schemas.openxmlformats.org/officeDocument/2006/relationships/slideLayout" Target="../slideLayouts/slideLayout1148.xml"/><Relationship Id="rId78" Type="http://schemas.openxmlformats.org/officeDocument/2006/relationships/slideLayout" Target="../slideLayouts/slideLayout515.xml"/><Relationship Id="rId143" Type="http://schemas.openxmlformats.org/officeDocument/2006/relationships/slideLayout" Target="../slideLayouts/slideLayout580.xml"/><Relationship Id="rId350" Type="http://schemas.openxmlformats.org/officeDocument/2006/relationships/slideLayout" Target="../slideLayouts/slideLayout787.xml"/><Relationship Id="rId588" Type="http://schemas.openxmlformats.org/officeDocument/2006/relationships/slideLayout" Target="../slideLayouts/slideLayout1025.xml"/><Relationship Id="rId9" Type="http://schemas.openxmlformats.org/officeDocument/2006/relationships/slideLayout" Target="../slideLayouts/slideLayout446.xml"/><Relationship Id="rId210" Type="http://schemas.openxmlformats.org/officeDocument/2006/relationships/slideLayout" Target="../slideLayouts/slideLayout647.xml"/><Relationship Id="rId448" Type="http://schemas.openxmlformats.org/officeDocument/2006/relationships/slideLayout" Target="../slideLayouts/slideLayout885.xml"/><Relationship Id="rId655" Type="http://schemas.openxmlformats.org/officeDocument/2006/relationships/slideLayout" Target="../slideLayouts/slideLayout1092.xml"/><Relationship Id="rId294" Type="http://schemas.openxmlformats.org/officeDocument/2006/relationships/slideLayout" Target="../slideLayouts/slideLayout731.xml"/><Relationship Id="rId308" Type="http://schemas.openxmlformats.org/officeDocument/2006/relationships/slideLayout" Target="../slideLayouts/slideLayout745.xml"/><Relationship Id="rId515" Type="http://schemas.openxmlformats.org/officeDocument/2006/relationships/slideLayout" Target="../slideLayouts/slideLayout952.xml"/><Relationship Id="rId722" Type="http://schemas.openxmlformats.org/officeDocument/2006/relationships/slideLayout" Target="../slideLayouts/slideLayout1159.xml"/><Relationship Id="rId89" Type="http://schemas.openxmlformats.org/officeDocument/2006/relationships/slideLayout" Target="../slideLayouts/slideLayout526.xml"/><Relationship Id="rId154" Type="http://schemas.openxmlformats.org/officeDocument/2006/relationships/slideLayout" Target="../slideLayouts/slideLayout591.xml"/><Relationship Id="rId361" Type="http://schemas.openxmlformats.org/officeDocument/2006/relationships/slideLayout" Target="../slideLayouts/slideLayout798.xml"/><Relationship Id="rId599" Type="http://schemas.openxmlformats.org/officeDocument/2006/relationships/slideLayout" Target="../slideLayouts/slideLayout1036.xml"/><Relationship Id="rId459" Type="http://schemas.openxmlformats.org/officeDocument/2006/relationships/slideLayout" Target="../slideLayouts/slideLayout896.xml"/><Relationship Id="rId666" Type="http://schemas.openxmlformats.org/officeDocument/2006/relationships/slideLayout" Target="../slideLayouts/slideLayout1103.xml"/><Relationship Id="rId16" Type="http://schemas.openxmlformats.org/officeDocument/2006/relationships/slideLayout" Target="../slideLayouts/slideLayout453.xml"/><Relationship Id="rId221" Type="http://schemas.openxmlformats.org/officeDocument/2006/relationships/slideLayout" Target="../slideLayouts/slideLayout658.xml"/><Relationship Id="rId319" Type="http://schemas.openxmlformats.org/officeDocument/2006/relationships/slideLayout" Target="../slideLayouts/slideLayout756.xml"/><Relationship Id="rId526" Type="http://schemas.openxmlformats.org/officeDocument/2006/relationships/slideLayout" Target="../slideLayouts/slideLayout963.xml"/><Relationship Id="rId733" Type="http://schemas.openxmlformats.org/officeDocument/2006/relationships/slideLayout" Target="../slideLayouts/slideLayout1170.xml"/><Relationship Id="rId165" Type="http://schemas.openxmlformats.org/officeDocument/2006/relationships/slideLayout" Target="../slideLayouts/slideLayout602.xml"/><Relationship Id="rId372" Type="http://schemas.openxmlformats.org/officeDocument/2006/relationships/slideLayout" Target="../slideLayouts/slideLayout809.xml"/><Relationship Id="rId677" Type="http://schemas.openxmlformats.org/officeDocument/2006/relationships/slideLayout" Target="../slideLayouts/slideLayout1114.xml"/><Relationship Id="rId232" Type="http://schemas.openxmlformats.org/officeDocument/2006/relationships/slideLayout" Target="../slideLayouts/slideLayout669.xml"/><Relationship Id="rId27" Type="http://schemas.openxmlformats.org/officeDocument/2006/relationships/slideLayout" Target="../slideLayouts/slideLayout464.xml"/><Relationship Id="rId537" Type="http://schemas.openxmlformats.org/officeDocument/2006/relationships/slideLayout" Target="../slideLayouts/slideLayout974.xml"/><Relationship Id="rId744" Type="http://schemas.openxmlformats.org/officeDocument/2006/relationships/slideLayout" Target="../slideLayouts/slideLayout1181.xml"/><Relationship Id="rId80" Type="http://schemas.openxmlformats.org/officeDocument/2006/relationships/slideLayout" Target="../slideLayouts/slideLayout517.xml"/><Relationship Id="rId176" Type="http://schemas.openxmlformats.org/officeDocument/2006/relationships/slideLayout" Target="../slideLayouts/slideLayout613.xml"/><Relationship Id="rId383" Type="http://schemas.openxmlformats.org/officeDocument/2006/relationships/slideLayout" Target="../slideLayouts/slideLayout820.xml"/><Relationship Id="rId590" Type="http://schemas.openxmlformats.org/officeDocument/2006/relationships/slideLayout" Target="../slideLayouts/slideLayout1027.xml"/><Relationship Id="rId604" Type="http://schemas.openxmlformats.org/officeDocument/2006/relationships/slideLayout" Target="../slideLayouts/slideLayout1041.xml"/><Relationship Id="rId243" Type="http://schemas.openxmlformats.org/officeDocument/2006/relationships/slideLayout" Target="../slideLayouts/slideLayout680.xml"/><Relationship Id="rId450" Type="http://schemas.openxmlformats.org/officeDocument/2006/relationships/slideLayout" Target="../slideLayouts/slideLayout887.xml"/><Relationship Id="rId688" Type="http://schemas.openxmlformats.org/officeDocument/2006/relationships/slideLayout" Target="../slideLayouts/slideLayout1125.xml"/><Relationship Id="rId38" Type="http://schemas.openxmlformats.org/officeDocument/2006/relationships/slideLayout" Target="../slideLayouts/slideLayout475.xml"/><Relationship Id="rId103" Type="http://schemas.openxmlformats.org/officeDocument/2006/relationships/slideLayout" Target="../slideLayouts/slideLayout540.xml"/><Relationship Id="rId310" Type="http://schemas.openxmlformats.org/officeDocument/2006/relationships/slideLayout" Target="../slideLayouts/slideLayout747.xml"/><Relationship Id="rId548" Type="http://schemas.openxmlformats.org/officeDocument/2006/relationships/slideLayout" Target="../slideLayouts/slideLayout985.xml"/><Relationship Id="rId91" Type="http://schemas.openxmlformats.org/officeDocument/2006/relationships/slideLayout" Target="../slideLayouts/slideLayout528.xml"/><Relationship Id="rId187" Type="http://schemas.openxmlformats.org/officeDocument/2006/relationships/slideLayout" Target="../slideLayouts/slideLayout624.xml"/><Relationship Id="rId394" Type="http://schemas.openxmlformats.org/officeDocument/2006/relationships/slideLayout" Target="../slideLayouts/slideLayout831.xml"/><Relationship Id="rId408" Type="http://schemas.openxmlformats.org/officeDocument/2006/relationships/slideLayout" Target="../slideLayouts/slideLayout845.xml"/><Relationship Id="rId615" Type="http://schemas.openxmlformats.org/officeDocument/2006/relationships/slideLayout" Target="../slideLayouts/slideLayout1052.xml"/><Relationship Id="rId254" Type="http://schemas.openxmlformats.org/officeDocument/2006/relationships/slideLayout" Target="../slideLayouts/slideLayout691.xml"/><Relationship Id="rId699" Type="http://schemas.openxmlformats.org/officeDocument/2006/relationships/slideLayout" Target="../slideLayouts/slideLayout1136.xml"/><Relationship Id="rId49" Type="http://schemas.openxmlformats.org/officeDocument/2006/relationships/slideLayout" Target="../slideLayouts/slideLayout486.xml"/><Relationship Id="rId114" Type="http://schemas.openxmlformats.org/officeDocument/2006/relationships/slideLayout" Target="../slideLayouts/slideLayout551.xml"/><Relationship Id="rId461" Type="http://schemas.openxmlformats.org/officeDocument/2006/relationships/slideLayout" Target="../slideLayouts/slideLayout898.xml"/><Relationship Id="rId559" Type="http://schemas.openxmlformats.org/officeDocument/2006/relationships/slideLayout" Target="../slideLayouts/slideLayout996.xml"/><Relationship Id="rId198" Type="http://schemas.openxmlformats.org/officeDocument/2006/relationships/slideLayout" Target="../slideLayouts/slideLayout635.xml"/><Relationship Id="rId321" Type="http://schemas.openxmlformats.org/officeDocument/2006/relationships/slideLayout" Target="../slideLayouts/slideLayout758.xml"/><Relationship Id="rId419" Type="http://schemas.openxmlformats.org/officeDocument/2006/relationships/slideLayout" Target="../slideLayouts/slideLayout856.xml"/><Relationship Id="rId626" Type="http://schemas.openxmlformats.org/officeDocument/2006/relationships/slideLayout" Target="../slideLayouts/slideLayout1063.xml"/><Relationship Id="rId265" Type="http://schemas.openxmlformats.org/officeDocument/2006/relationships/slideLayout" Target="../slideLayouts/slideLayout702.xml"/><Relationship Id="rId472" Type="http://schemas.openxmlformats.org/officeDocument/2006/relationships/slideLayout" Target="../slideLayouts/slideLayout909.xml"/><Relationship Id="rId125" Type="http://schemas.openxmlformats.org/officeDocument/2006/relationships/slideLayout" Target="../slideLayouts/slideLayout562.xml"/><Relationship Id="rId332" Type="http://schemas.openxmlformats.org/officeDocument/2006/relationships/slideLayout" Target="../slideLayouts/slideLayout769.xml"/><Relationship Id="rId637" Type="http://schemas.openxmlformats.org/officeDocument/2006/relationships/slideLayout" Target="../slideLayouts/slideLayout1074.xml"/><Relationship Id="rId276" Type="http://schemas.openxmlformats.org/officeDocument/2006/relationships/slideLayout" Target="../slideLayouts/slideLayout713.xml"/><Relationship Id="rId483" Type="http://schemas.openxmlformats.org/officeDocument/2006/relationships/slideLayout" Target="../slideLayouts/slideLayout920.xml"/><Relationship Id="rId690" Type="http://schemas.openxmlformats.org/officeDocument/2006/relationships/slideLayout" Target="../slideLayouts/slideLayout1127.xml"/><Relationship Id="rId704" Type="http://schemas.openxmlformats.org/officeDocument/2006/relationships/slideLayout" Target="../slideLayouts/slideLayout1141.xml"/><Relationship Id="rId40" Type="http://schemas.openxmlformats.org/officeDocument/2006/relationships/slideLayout" Target="../slideLayouts/slideLayout477.xml"/><Relationship Id="rId136" Type="http://schemas.openxmlformats.org/officeDocument/2006/relationships/slideLayout" Target="../slideLayouts/slideLayout573.xml"/><Relationship Id="rId343" Type="http://schemas.openxmlformats.org/officeDocument/2006/relationships/slideLayout" Target="../slideLayouts/slideLayout780.xml"/><Relationship Id="rId550" Type="http://schemas.openxmlformats.org/officeDocument/2006/relationships/slideLayout" Target="../slideLayouts/slideLayout987.xml"/><Relationship Id="rId203" Type="http://schemas.openxmlformats.org/officeDocument/2006/relationships/slideLayout" Target="../slideLayouts/slideLayout640.xml"/><Relationship Id="rId648" Type="http://schemas.openxmlformats.org/officeDocument/2006/relationships/slideLayout" Target="../slideLayouts/slideLayout1085.xml"/><Relationship Id="rId287" Type="http://schemas.openxmlformats.org/officeDocument/2006/relationships/slideLayout" Target="../slideLayouts/slideLayout724.xml"/><Relationship Id="rId410" Type="http://schemas.openxmlformats.org/officeDocument/2006/relationships/slideLayout" Target="../slideLayouts/slideLayout847.xml"/><Relationship Id="rId494" Type="http://schemas.openxmlformats.org/officeDocument/2006/relationships/slideLayout" Target="../slideLayouts/slideLayout931.xml"/><Relationship Id="rId508" Type="http://schemas.openxmlformats.org/officeDocument/2006/relationships/slideLayout" Target="../slideLayouts/slideLayout945.xml"/><Relationship Id="rId715" Type="http://schemas.openxmlformats.org/officeDocument/2006/relationships/slideLayout" Target="../slideLayouts/slideLayout1152.xml"/><Relationship Id="rId147" Type="http://schemas.openxmlformats.org/officeDocument/2006/relationships/slideLayout" Target="../slideLayouts/slideLayout584.xml"/><Relationship Id="rId354" Type="http://schemas.openxmlformats.org/officeDocument/2006/relationships/slideLayout" Target="../slideLayouts/slideLayout791.xml"/><Relationship Id="rId51" Type="http://schemas.openxmlformats.org/officeDocument/2006/relationships/slideLayout" Target="../slideLayouts/slideLayout488.xml"/><Relationship Id="rId561" Type="http://schemas.openxmlformats.org/officeDocument/2006/relationships/slideLayout" Target="../slideLayouts/slideLayout998.xml"/><Relationship Id="rId659" Type="http://schemas.openxmlformats.org/officeDocument/2006/relationships/slideLayout" Target="../slideLayouts/slideLayout1096.xml"/><Relationship Id="rId214" Type="http://schemas.openxmlformats.org/officeDocument/2006/relationships/slideLayout" Target="../slideLayouts/slideLayout651.xml"/><Relationship Id="rId298" Type="http://schemas.openxmlformats.org/officeDocument/2006/relationships/slideLayout" Target="../slideLayouts/slideLayout735.xml"/><Relationship Id="rId421" Type="http://schemas.openxmlformats.org/officeDocument/2006/relationships/slideLayout" Target="../slideLayouts/slideLayout858.xml"/><Relationship Id="rId519" Type="http://schemas.openxmlformats.org/officeDocument/2006/relationships/slideLayout" Target="../slideLayouts/slideLayout956.xml"/><Relationship Id="rId158" Type="http://schemas.openxmlformats.org/officeDocument/2006/relationships/slideLayout" Target="../slideLayouts/slideLayout595.xml"/><Relationship Id="rId726" Type="http://schemas.openxmlformats.org/officeDocument/2006/relationships/slideLayout" Target="../slideLayouts/slideLayout1163.xml"/><Relationship Id="rId62" Type="http://schemas.openxmlformats.org/officeDocument/2006/relationships/slideLayout" Target="../slideLayouts/slideLayout499.xml"/><Relationship Id="rId365" Type="http://schemas.openxmlformats.org/officeDocument/2006/relationships/slideLayout" Target="../slideLayouts/slideLayout802.xml"/><Relationship Id="rId572" Type="http://schemas.openxmlformats.org/officeDocument/2006/relationships/slideLayout" Target="../slideLayouts/slideLayout1009.xml"/></Relationships>
</file>

<file path=ppt/slideMasters/_rels/slideMaster1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301.xml"/><Relationship Id="rId299" Type="http://schemas.openxmlformats.org/officeDocument/2006/relationships/slideLayout" Target="../slideLayouts/slideLayout1483.xml"/><Relationship Id="rId21" Type="http://schemas.openxmlformats.org/officeDocument/2006/relationships/slideLayout" Target="../slideLayouts/slideLayout1205.xml"/><Relationship Id="rId63" Type="http://schemas.openxmlformats.org/officeDocument/2006/relationships/slideLayout" Target="../slideLayouts/slideLayout1247.xml"/><Relationship Id="rId159" Type="http://schemas.openxmlformats.org/officeDocument/2006/relationships/slideLayout" Target="../slideLayouts/slideLayout1343.xml"/><Relationship Id="rId324" Type="http://schemas.openxmlformats.org/officeDocument/2006/relationships/slideLayout" Target="../slideLayouts/slideLayout1508.xml"/><Relationship Id="rId366" Type="http://schemas.openxmlformats.org/officeDocument/2006/relationships/slideLayout" Target="../slideLayouts/slideLayout1550.xml"/><Relationship Id="rId170" Type="http://schemas.openxmlformats.org/officeDocument/2006/relationships/slideLayout" Target="../slideLayouts/slideLayout1354.xml"/><Relationship Id="rId226" Type="http://schemas.openxmlformats.org/officeDocument/2006/relationships/slideLayout" Target="../slideLayouts/slideLayout1410.xml"/><Relationship Id="rId268" Type="http://schemas.openxmlformats.org/officeDocument/2006/relationships/slideLayout" Target="../slideLayouts/slideLayout1452.xml"/><Relationship Id="rId32" Type="http://schemas.openxmlformats.org/officeDocument/2006/relationships/slideLayout" Target="../slideLayouts/slideLayout1216.xml"/><Relationship Id="rId74" Type="http://schemas.openxmlformats.org/officeDocument/2006/relationships/slideLayout" Target="../slideLayouts/slideLayout1258.xml"/><Relationship Id="rId128" Type="http://schemas.openxmlformats.org/officeDocument/2006/relationships/slideLayout" Target="../slideLayouts/slideLayout1312.xml"/><Relationship Id="rId335" Type="http://schemas.openxmlformats.org/officeDocument/2006/relationships/slideLayout" Target="../slideLayouts/slideLayout1519.xml"/><Relationship Id="rId377" Type="http://schemas.openxmlformats.org/officeDocument/2006/relationships/slideLayout" Target="../slideLayouts/slideLayout1561.xml"/><Relationship Id="rId5" Type="http://schemas.openxmlformats.org/officeDocument/2006/relationships/slideLayout" Target="../slideLayouts/slideLayout1189.xml"/><Relationship Id="rId181" Type="http://schemas.openxmlformats.org/officeDocument/2006/relationships/slideLayout" Target="../slideLayouts/slideLayout1365.xml"/><Relationship Id="rId237" Type="http://schemas.openxmlformats.org/officeDocument/2006/relationships/slideLayout" Target="../slideLayouts/slideLayout1421.xml"/><Relationship Id="rId279" Type="http://schemas.openxmlformats.org/officeDocument/2006/relationships/slideLayout" Target="../slideLayouts/slideLayout1463.xml"/><Relationship Id="rId43" Type="http://schemas.openxmlformats.org/officeDocument/2006/relationships/slideLayout" Target="../slideLayouts/slideLayout1227.xml"/><Relationship Id="rId139" Type="http://schemas.openxmlformats.org/officeDocument/2006/relationships/slideLayout" Target="../slideLayouts/slideLayout1323.xml"/><Relationship Id="rId290" Type="http://schemas.openxmlformats.org/officeDocument/2006/relationships/slideLayout" Target="../slideLayouts/slideLayout1474.xml"/><Relationship Id="rId304" Type="http://schemas.openxmlformats.org/officeDocument/2006/relationships/slideLayout" Target="../slideLayouts/slideLayout1488.xml"/><Relationship Id="rId346" Type="http://schemas.openxmlformats.org/officeDocument/2006/relationships/slideLayout" Target="../slideLayouts/slideLayout1530.xml"/><Relationship Id="rId85" Type="http://schemas.openxmlformats.org/officeDocument/2006/relationships/slideLayout" Target="../slideLayouts/slideLayout1269.xml"/><Relationship Id="rId150" Type="http://schemas.openxmlformats.org/officeDocument/2006/relationships/slideLayout" Target="../slideLayouts/slideLayout1334.xml"/><Relationship Id="rId192" Type="http://schemas.openxmlformats.org/officeDocument/2006/relationships/slideLayout" Target="../slideLayouts/slideLayout1376.xml"/><Relationship Id="rId206" Type="http://schemas.openxmlformats.org/officeDocument/2006/relationships/slideLayout" Target="../slideLayouts/slideLayout1390.xml"/><Relationship Id="rId248" Type="http://schemas.openxmlformats.org/officeDocument/2006/relationships/slideLayout" Target="../slideLayouts/slideLayout1432.xml"/><Relationship Id="rId12" Type="http://schemas.openxmlformats.org/officeDocument/2006/relationships/slideLayout" Target="../slideLayouts/slideLayout1196.xml"/><Relationship Id="rId108" Type="http://schemas.openxmlformats.org/officeDocument/2006/relationships/slideLayout" Target="../slideLayouts/slideLayout1292.xml"/><Relationship Id="rId315" Type="http://schemas.openxmlformats.org/officeDocument/2006/relationships/slideLayout" Target="../slideLayouts/slideLayout1499.xml"/><Relationship Id="rId357" Type="http://schemas.openxmlformats.org/officeDocument/2006/relationships/slideLayout" Target="../slideLayouts/slideLayout1541.xml"/><Relationship Id="rId54" Type="http://schemas.openxmlformats.org/officeDocument/2006/relationships/slideLayout" Target="../slideLayouts/slideLayout1238.xml"/><Relationship Id="rId96" Type="http://schemas.openxmlformats.org/officeDocument/2006/relationships/slideLayout" Target="../slideLayouts/slideLayout1280.xml"/><Relationship Id="rId161" Type="http://schemas.openxmlformats.org/officeDocument/2006/relationships/slideLayout" Target="../slideLayouts/slideLayout1345.xml"/><Relationship Id="rId217" Type="http://schemas.openxmlformats.org/officeDocument/2006/relationships/slideLayout" Target="../slideLayouts/slideLayout1401.xml"/><Relationship Id="rId259" Type="http://schemas.openxmlformats.org/officeDocument/2006/relationships/slideLayout" Target="../slideLayouts/slideLayout1443.xml"/><Relationship Id="rId23" Type="http://schemas.openxmlformats.org/officeDocument/2006/relationships/slideLayout" Target="../slideLayouts/slideLayout1207.xml"/><Relationship Id="rId119" Type="http://schemas.openxmlformats.org/officeDocument/2006/relationships/slideLayout" Target="../slideLayouts/slideLayout1303.xml"/><Relationship Id="rId270" Type="http://schemas.openxmlformats.org/officeDocument/2006/relationships/slideLayout" Target="../slideLayouts/slideLayout1454.xml"/><Relationship Id="rId326" Type="http://schemas.openxmlformats.org/officeDocument/2006/relationships/slideLayout" Target="../slideLayouts/slideLayout1510.xml"/><Relationship Id="rId65" Type="http://schemas.openxmlformats.org/officeDocument/2006/relationships/slideLayout" Target="../slideLayouts/slideLayout1249.xml"/><Relationship Id="rId130" Type="http://schemas.openxmlformats.org/officeDocument/2006/relationships/slideLayout" Target="../slideLayouts/slideLayout1314.xml"/><Relationship Id="rId368" Type="http://schemas.openxmlformats.org/officeDocument/2006/relationships/slideLayout" Target="../slideLayouts/slideLayout1552.xml"/><Relationship Id="rId172" Type="http://schemas.openxmlformats.org/officeDocument/2006/relationships/slideLayout" Target="../slideLayouts/slideLayout1356.xml"/><Relationship Id="rId228" Type="http://schemas.openxmlformats.org/officeDocument/2006/relationships/slideLayout" Target="../slideLayouts/slideLayout1412.xml"/><Relationship Id="rId281" Type="http://schemas.openxmlformats.org/officeDocument/2006/relationships/slideLayout" Target="../slideLayouts/slideLayout1465.xml"/><Relationship Id="rId337" Type="http://schemas.openxmlformats.org/officeDocument/2006/relationships/slideLayout" Target="../slideLayouts/slideLayout1521.xml"/><Relationship Id="rId34" Type="http://schemas.openxmlformats.org/officeDocument/2006/relationships/slideLayout" Target="../slideLayouts/slideLayout1218.xml"/><Relationship Id="rId76" Type="http://schemas.openxmlformats.org/officeDocument/2006/relationships/slideLayout" Target="../slideLayouts/slideLayout1260.xml"/><Relationship Id="rId141" Type="http://schemas.openxmlformats.org/officeDocument/2006/relationships/slideLayout" Target="../slideLayouts/slideLayout1325.xml"/><Relationship Id="rId379" Type="http://schemas.openxmlformats.org/officeDocument/2006/relationships/slideLayout" Target="../slideLayouts/slideLayout1563.xml"/><Relationship Id="rId7" Type="http://schemas.openxmlformats.org/officeDocument/2006/relationships/slideLayout" Target="../slideLayouts/slideLayout1191.xml"/><Relationship Id="rId183" Type="http://schemas.openxmlformats.org/officeDocument/2006/relationships/slideLayout" Target="../slideLayouts/slideLayout1367.xml"/><Relationship Id="rId239" Type="http://schemas.openxmlformats.org/officeDocument/2006/relationships/slideLayout" Target="../slideLayouts/slideLayout1423.xml"/><Relationship Id="rId250" Type="http://schemas.openxmlformats.org/officeDocument/2006/relationships/slideLayout" Target="../slideLayouts/slideLayout1434.xml"/><Relationship Id="rId292" Type="http://schemas.openxmlformats.org/officeDocument/2006/relationships/slideLayout" Target="../slideLayouts/slideLayout1476.xml"/><Relationship Id="rId306" Type="http://schemas.openxmlformats.org/officeDocument/2006/relationships/slideLayout" Target="../slideLayouts/slideLayout1490.xml"/><Relationship Id="rId45" Type="http://schemas.openxmlformats.org/officeDocument/2006/relationships/slideLayout" Target="../slideLayouts/slideLayout1229.xml"/><Relationship Id="rId87" Type="http://schemas.openxmlformats.org/officeDocument/2006/relationships/slideLayout" Target="../slideLayouts/slideLayout1271.xml"/><Relationship Id="rId110" Type="http://schemas.openxmlformats.org/officeDocument/2006/relationships/slideLayout" Target="../slideLayouts/slideLayout1294.xml"/><Relationship Id="rId348" Type="http://schemas.openxmlformats.org/officeDocument/2006/relationships/slideLayout" Target="../slideLayouts/slideLayout1532.xml"/><Relationship Id="rId152" Type="http://schemas.openxmlformats.org/officeDocument/2006/relationships/slideLayout" Target="../slideLayouts/slideLayout1336.xml"/><Relationship Id="rId194" Type="http://schemas.openxmlformats.org/officeDocument/2006/relationships/slideLayout" Target="../slideLayouts/slideLayout1378.xml"/><Relationship Id="rId208" Type="http://schemas.openxmlformats.org/officeDocument/2006/relationships/slideLayout" Target="../slideLayouts/slideLayout1392.xml"/><Relationship Id="rId261" Type="http://schemas.openxmlformats.org/officeDocument/2006/relationships/slideLayout" Target="../slideLayouts/slideLayout1445.xml"/><Relationship Id="rId14" Type="http://schemas.openxmlformats.org/officeDocument/2006/relationships/slideLayout" Target="../slideLayouts/slideLayout1198.xml"/><Relationship Id="rId56" Type="http://schemas.openxmlformats.org/officeDocument/2006/relationships/slideLayout" Target="../slideLayouts/slideLayout1240.xml"/><Relationship Id="rId317" Type="http://schemas.openxmlformats.org/officeDocument/2006/relationships/slideLayout" Target="../slideLayouts/slideLayout1501.xml"/><Relationship Id="rId359" Type="http://schemas.openxmlformats.org/officeDocument/2006/relationships/slideLayout" Target="../slideLayouts/slideLayout1543.xml"/><Relationship Id="rId98" Type="http://schemas.openxmlformats.org/officeDocument/2006/relationships/slideLayout" Target="../slideLayouts/slideLayout1282.xml"/><Relationship Id="rId121" Type="http://schemas.openxmlformats.org/officeDocument/2006/relationships/slideLayout" Target="../slideLayouts/slideLayout1305.xml"/><Relationship Id="rId163" Type="http://schemas.openxmlformats.org/officeDocument/2006/relationships/slideLayout" Target="../slideLayouts/slideLayout1347.xml"/><Relationship Id="rId219" Type="http://schemas.openxmlformats.org/officeDocument/2006/relationships/slideLayout" Target="../slideLayouts/slideLayout1403.xml"/><Relationship Id="rId370" Type="http://schemas.openxmlformats.org/officeDocument/2006/relationships/slideLayout" Target="../slideLayouts/slideLayout1554.xml"/><Relationship Id="rId230" Type="http://schemas.openxmlformats.org/officeDocument/2006/relationships/slideLayout" Target="../slideLayouts/slideLayout1414.xml"/><Relationship Id="rId25" Type="http://schemas.openxmlformats.org/officeDocument/2006/relationships/slideLayout" Target="../slideLayouts/slideLayout1209.xml"/><Relationship Id="rId67" Type="http://schemas.openxmlformats.org/officeDocument/2006/relationships/slideLayout" Target="../slideLayouts/slideLayout1251.xml"/><Relationship Id="rId272" Type="http://schemas.openxmlformats.org/officeDocument/2006/relationships/slideLayout" Target="../slideLayouts/slideLayout1456.xml"/><Relationship Id="rId328" Type="http://schemas.openxmlformats.org/officeDocument/2006/relationships/slideLayout" Target="../slideLayouts/slideLayout1512.xml"/><Relationship Id="rId132" Type="http://schemas.openxmlformats.org/officeDocument/2006/relationships/slideLayout" Target="../slideLayouts/slideLayout1316.xml"/><Relationship Id="rId174" Type="http://schemas.openxmlformats.org/officeDocument/2006/relationships/slideLayout" Target="../slideLayouts/slideLayout1358.xml"/><Relationship Id="rId381" Type="http://schemas.openxmlformats.org/officeDocument/2006/relationships/slideLayout" Target="../slideLayouts/slideLayout1565.xml"/><Relationship Id="rId241" Type="http://schemas.openxmlformats.org/officeDocument/2006/relationships/slideLayout" Target="../slideLayouts/slideLayout1425.xml"/><Relationship Id="rId36" Type="http://schemas.openxmlformats.org/officeDocument/2006/relationships/slideLayout" Target="../slideLayouts/slideLayout1220.xml"/><Relationship Id="rId283" Type="http://schemas.openxmlformats.org/officeDocument/2006/relationships/slideLayout" Target="../slideLayouts/slideLayout1467.xml"/><Relationship Id="rId339" Type="http://schemas.openxmlformats.org/officeDocument/2006/relationships/slideLayout" Target="../slideLayouts/slideLayout1523.xml"/><Relationship Id="rId78" Type="http://schemas.openxmlformats.org/officeDocument/2006/relationships/slideLayout" Target="../slideLayouts/slideLayout1262.xml"/><Relationship Id="rId101" Type="http://schemas.openxmlformats.org/officeDocument/2006/relationships/slideLayout" Target="../slideLayouts/slideLayout1285.xml"/><Relationship Id="rId143" Type="http://schemas.openxmlformats.org/officeDocument/2006/relationships/slideLayout" Target="../slideLayouts/slideLayout1327.xml"/><Relationship Id="rId185" Type="http://schemas.openxmlformats.org/officeDocument/2006/relationships/slideLayout" Target="../slideLayouts/slideLayout1369.xml"/><Relationship Id="rId350" Type="http://schemas.openxmlformats.org/officeDocument/2006/relationships/slideLayout" Target="../slideLayouts/slideLayout1534.xml"/><Relationship Id="rId9" Type="http://schemas.openxmlformats.org/officeDocument/2006/relationships/slideLayout" Target="../slideLayouts/slideLayout1193.xml"/><Relationship Id="rId210" Type="http://schemas.openxmlformats.org/officeDocument/2006/relationships/slideLayout" Target="../slideLayouts/slideLayout1394.xml"/><Relationship Id="rId26" Type="http://schemas.openxmlformats.org/officeDocument/2006/relationships/slideLayout" Target="../slideLayouts/slideLayout1210.xml"/><Relationship Id="rId231" Type="http://schemas.openxmlformats.org/officeDocument/2006/relationships/slideLayout" Target="../slideLayouts/slideLayout1415.xml"/><Relationship Id="rId252" Type="http://schemas.openxmlformats.org/officeDocument/2006/relationships/slideLayout" Target="../slideLayouts/slideLayout1436.xml"/><Relationship Id="rId273" Type="http://schemas.openxmlformats.org/officeDocument/2006/relationships/slideLayout" Target="../slideLayouts/slideLayout1457.xml"/><Relationship Id="rId294" Type="http://schemas.openxmlformats.org/officeDocument/2006/relationships/slideLayout" Target="../slideLayouts/slideLayout1478.xml"/><Relationship Id="rId308" Type="http://schemas.openxmlformats.org/officeDocument/2006/relationships/slideLayout" Target="../slideLayouts/slideLayout1492.xml"/><Relationship Id="rId329" Type="http://schemas.openxmlformats.org/officeDocument/2006/relationships/slideLayout" Target="../slideLayouts/slideLayout1513.xml"/><Relationship Id="rId47" Type="http://schemas.openxmlformats.org/officeDocument/2006/relationships/slideLayout" Target="../slideLayouts/slideLayout1231.xml"/><Relationship Id="rId68" Type="http://schemas.openxmlformats.org/officeDocument/2006/relationships/slideLayout" Target="../slideLayouts/slideLayout1252.xml"/><Relationship Id="rId89" Type="http://schemas.openxmlformats.org/officeDocument/2006/relationships/slideLayout" Target="../slideLayouts/slideLayout1273.xml"/><Relationship Id="rId112" Type="http://schemas.openxmlformats.org/officeDocument/2006/relationships/slideLayout" Target="../slideLayouts/slideLayout1296.xml"/><Relationship Id="rId133" Type="http://schemas.openxmlformats.org/officeDocument/2006/relationships/slideLayout" Target="../slideLayouts/slideLayout1317.xml"/><Relationship Id="rId154" Type="http://schemas.openxmlformats.org/officeDocument/2006/relationships/slideLayout" Target="../slideLayouts/slideLayout1338.xml"/><Relationship Id="rId175" Type="http://schemas.openxmlformats.org/officeDocument/2006/relationships/slideLayout" Target="../slideLayouts/slideLayout1359.xml"/><Relationship Id="rId340" Type="http://schemas.openxmlformats.org/officeDocument/2006/relationships/slideLayout" Target="../slideLayouts/slideLayout1524.xml"/><Relationship Id="rId361" Type="http://schemas.openxmlformats.org/officeDocument/2006/relationships/slideLayout" Target="../slideLayouts/slideLayout1545.xml"/><Relationship Id="rId196" Type="http://schemas.openxmlformats.org/officeDocument/2006/relationships/slideLayout" Target="../slideLayouts/slideLayout1380.xml"/><Relationship Id="rId200" Type="http://schemas.openxmlformats.org/officeDocument/2006/relationships/slideLayout" Target="../slideLayouts/slideLayout1384.xml"/><Relationship Id="rId382" Type="http://schemas.openxmlformats.org/officeDocument/2006/relationships/theme" Target="../theme/theme12.xml"/><Relationship Id="rId16" Type="http://schemas.openxmlformats.org/officeDocument/2006/relationships/slideLayout" Target="../slideLayouts/slideLayout1200.xml"/><Relationship Id="rId221" Type="http://schemas.openxmlformats.org/officeDocument/2006/relationships/slideLayout" Target="../slideLayouts/slideLayout1405.xml"/><Relationship Id="rId242" Type="http://schemas.openxmlformats.org/officeDocument/2006/relationships/slideLayout" Target="../slideLayouts/slideLayout1426.xml"/><Relationship Id="rId263" Type="http://schemas.openxmlformats.org/officeDocument/2006/relationships/slideLayout" Target="../slideLayouts/slideLayout1447.xml"/><Relationship Id="rId284" Type="http://schemas.openxmlformats.org/officeDocument/2006/relationships/slideLayout" Target="../slideLayouts/slideLayout1468.xml"/><Relationship Id="rId319" Type="http://schemas.openxmlformats.org/officeDocument/2006/relationships/slideLayout" Target="../slideLayouts/slideLayout1503.xml"/><Relationship Id="rId37" Type="http://schemas.openxmlformats.org/officeDocument/2006/relationships/slideLayout" Target="../slideLayouts/slideLayout1221.xml"/><Relationship Id="rId58" Type="http://schemas.openxmlformats.org/officeDocument/2006/relationships/slideLayout" Target="../slideLayouts/slideLayout1242.xml"/><Relationship Id="rId79" Type="http://schemas.openxmlformats.org/officeDocument/2006/relationships/slideLayout" Target="../slideLayouts/slideLayout1263.xml"/><Relationship Id="rId102" Type="http://schemas.openxmlformats.org/officeDocument/2006/relationships/slideLayout" Target="../slideLayouts/slideLayout1286.xml"/><Relationship Id="rId123" Type="http://schemas.openxmlformats.org/officeDocument/2006/relationships/slideLayout" Target="../slideLayouts/slideLayout1307.xml"/><Relationship Id="rId144" Type="http://schemas.openxmlformats.org/officeDocument/2006/relationships/slideLayout" Target="../slideLayouts/slideLayout1328.xml"/><Relationship Id="rId330" Type="http://schemas.openxmlformats.org/officeDocument/2006/relationships/slideLayout" Target="../slideLayouts/slideLayout1514.xml"/><Relationship Id="rId90" Type="http://schemas.openxmlformats.org/officeDocument/2006/relationships/slideLayout" Target="../slideLayouts/slideLayout1274.xml"/><Relationship Id="rId165" Type="http://schemas.openxmlformats.org/officeDocument/2006/relationships/slideLayout" Target="../slideLayouts/slideLayout1349.xml"/><Relationship Id="rId186" Type="http://schemas.openxmlformats.org/officeDocument/2006/relationships/slideLayout" Target="../slideLayouts/slideLayout1370.xml"/><Relationship Id="rId351" Type="http://schemas.openxmlformats.org/officeDocument/2006/relationships/slideLayout" Target="../slideLayouts/slideLayout1535.xml"/><Relationship Id="rId372" Type="http://schemas.openxmlformats.org/officeDocument/2006/relationships/slideLayout" Target="../slideLayouts/slideLayout1556.xml"/><Relationship Id="rId211" Type="http://schemas.openxmlformats.org/officeDocument/2006/relationships/slideLayout" Target="../slideLayouts/slideLayout1395.xml"/><Relationship Id="rId232" Type="http://schemas.openxmlformats.org/officeDocument/2006/relationships/slideLayout" Target="../slideLayouts/slideLayout1416.xml"/><Relationship Id="rId253" Type="http://schemas.openxmlformats.org/officeDocument/2006/relationships/slideLayout" Target="../slideLayouts/slideLayout1437.xml"/><Relationship Id="rId274" Type="http://schemas.openxmlformats.org/officeDocument/2006/relationships/slideLayout" Target="../slideLayouts/slideLayout1458.xml"/><Relationship Id="rId295" Type="http://schemas.openxmlformats.org/officeDocument/2006/relationships/slideLayout" Target="../slideLayouts/slideLayout1479.xml"/><Relationship Id="rId309" Type="http://schemas.openxmlformats.org/officeDocument/2006/relationships/slideLayout" Target="../slideLayouts/slideLayout1493.xml"/><Relationship Id="rId27" Type="http://schemas.openxmlformats.org/officeDocument/2006/relationships/slideLayout" Target="../slideLayouts/slideLayout1211.xml"/><Relationship Id="rId48" Type="http://schemas.openxmlformats.org/officeDocument/2006/relationships/slideLayout" Target="../slideLayouts/slideLayout1232.xml"/><Relationship Id="rId69" Type="http://schemas.openxmlformats.org/officeDocument/2006/relationships/slideLayout" Target="../slideLayouts/slideLayout1253.xml"/><Relationship Id="rId113" Type="http://schemas.openxmlformats.org/officeDocument/2006/relationships/slideLayout" Target="../slideLayouts/slideLayout1297.xml"/><Relationship Id="rId134" Type="http://schemas.openxmlformats.org/officeDocument/2006/relationships/slideLayout" Target="../slideLayouts/slideLayout1318.xml"/><Relationship Id="rId320" Type="http://schemas.openxmlformats.org/officeDocument/2006/relationships/slideLayout" Target="../slideLayouts/slideLayout1504.xml"/><Relationship Id="rId80" Type="http://schemas.openxmlformats.org/officeDocument/2006/relationships/slideLayout" Target="../slideLayouts/slideLayout1264.xml"/><Relationship Id="rId155" Type="http://schemas.openxmlformats.org/officeDocument/2006/relationships/slideLayout" Target="../slideLayouts/slideLayout1339.xml"/><Relationship Id="rId176" Type="http://schemas.openxmlformats.org/officeDocument/2006/relationships/slideLayout" Target="../slideLayouts/slideLayout1360.xml"/><Relationship Id="rId197" Type="http://schemas.openxmlformats.org/officeDocument/2006/relationships/slideLayout" Target="../slideLayouts/slideLayout1381.xml"/><Relationship Id="rId341" Type="http://schemas.openxmlformats.org/officeDocument/2006/relationships/slideLayout" Target="../slideLayouts/slideLayout1525.xml"/><Relationship Id="rId362" Type="http://schemas.openxmlformats.org/officeDocument/2006/relationships/slideLayout" Target="../slideLayouts/slideLayout1546.xml"/><Relationship Id="rId383" Type="http://schemas.openxmlformats.org/officeDocument/2006/relationships/image" Target="../media/image3.jpeg"/><Relationship Id="rId201" Type="http://schemas.openxmlformats.org/officeDocument/2006/relationships/slideLayout" Target="../slideLayouts/slideLayout1385.xml"/><Relationship Id="rId222" Type="http://schemas.openxmlformats.org/officeDocument/2006/relationships/slideLayout" Target="../slideLayouts/slideLayout1406.xml"/><Relationship Id="rId243" Type="http://schemas.openxmlformats.org/officeDocument/2006/relationships/slideLayout" Target="../slideLayouts/slideLayout1427.xml"/><Relationship Id="rId264" Type="http://schemas.openxmlformats.org/officeDocument/2006/relationships/slideLayout" Target="../slideLayouts/slideLayout1448.xml"/><Relationship Id="rId285" Type="http://schemas.openxmlformats.org/officeDocument/2006/relationships/slideLayout" Target="../slideLayouts/slideLayout1469.xml"/><Relationship Id="rId17" Type="http://schemas.openxmlformats.org/officeDocument/2006/relationships/slideLayout" Target="../slideLayouts/slideLayout1201.xml"/><Relationship Id="rId38" Type="http://schemas.openxmlformats.org/officeDocument/2006/relationships/slideLayout" Target="../slideLayouts/slideLayout1222.xml"/><Relationship Id="rId59" Type="http://schemas.openxmlformats.org/officeDocument/2006/relationships/slideLayout" Target="../slideLayouts/slideLayout1243.xml"/><Relationship Id="rId103" Type="http://schemas.openxmlformats.org/officeDocument/2006/relationships/slideLayout" Target="../slideLayouts/slideLayout1287.xml"/><Relationship Id="rId124" Type="http://schemas.openxmlformats.org/officeDocument/2006/relationships/slideLayout" Target="../slideLayouts/slideLayout1308.xml"/><Relationship Id="rId310" Type="http://schemas.openxmlformats.org/officeDocument/2006/relationships/slideLayout" Target="../slideLayouts/slideLayout1494.xml"/><Relationship Id="rId70" Type="http://schemas.openxmlformats.org/officeDocument/2006/relationships/slideLayout" Target="../slideLayouts/slideLayout1254.xml"/><Relationship Id="rId91" Type="http://schemas.openxmlformats.org/officeDocument/2006/relationships/slideLayout" Target="../slideLayouts/slideLayout1275.xml"/><Relationship Id="rId145" Type="http://schemas.openxmlformats.org/officeDocument/2006/relationships/slideLayout" Target="../slideLayouts/slideLayout1329.xml"/><Relationship Id="rId166" Type="http://schemas.openxmlformats.org/officeDocument/2006/relationships/slideLayout" Target="../slideLayouts/slideLayout1350.xml"/><Relationship Id="rId187" Type="http://schemas.openxmlformats.org/officeDocument/2006/relationships/slideLayout" Target="../slideLayouts/slideLayout1371.xml"/><Relationship Id="rId331" Type="http://schemas.openxmlformats.org/officeDocument/2006/relationships/slideLayout" Target="../slideLayouts/slideLayout1515.xml"/><Relationship Id="rId352" Type="http://schemas.openxmlformats.org/officeDocument/2006/relationships/slideLayout" Target="../slideLayouts/slideLayout1536.xml"/><Relationship Id="rId373" Type="http://schemas.openxmlformats.org/officeDocument/2006/relationships/slideLayout" Target="../slideLayouts/slideLayout1557.xml"/><Relationship Id="rId1" Type="http://schemas.openxmlformats.org/officeDocument/2006/relationships/slideLayout" Target="../slideLayouts/slideLayout1185.xml"/><Relationship Id="rId212" Type="http://schemas.openxmlformats.org/officeDocument/2006/relationships/slideLayout" Target="../slideLayouts/slideLayout1396.xml"/><Relationship Id="rId233" Type="http://schemas.openxmlformats.org/officeDocument/2006/relationships/slideLayout" Target="../slideLayouts/slideLayout1417.xml"/><Relationship Id="rId254" Type="http://schemas.openxmlformats.org/officeDocument/2006/relationships/slideLayout" Target="../slideLayouts/slideLayout1438.xml"/><Relationship Id="rId28" Type="http://schemas.openxmlformats.org/officeDocument/2006/relationships/slideLayout" Target="../slideLayouts/slideLayout1212.xml"/><Relationship Id="rId49" Type="http://schemas.openxmlformats.org/officeDocument/2006/relationships/slideLayout" Target="../slideLayouts/slideLayout1233.xml"/><Relationship Id="rId114" Type="http://schemas.openxmlformats.org/officeDocument/2006/relationships/slideLayout" Target="../slideLayouts/slideLayout1298.xml"/><Relationship Id="rId275" Type="http://schemas.openxmlformats.org/officeDocument/2006/relationships/slideLayout" Target="../slideLayouts/slideLayout1459.xml"/><Relationship Id="rId296" Type="http://schemas.openxmlformats.org/officeDocument/2006/relationships/slideLayout" Target="../slideLayouts/slideLayout1480.xml"/><Relationship Id="rId300" Type="http://schemas.openxmlformats.org/officeDocument/2006/relationships/slideLayout" Target="../slideLayouts/slideLayout1484.xml"/><Relationship Id="rId60" Type="http://schemas.openxmlformats.org/officeDocument/2006/relationships/slideLayout" Target="../slideLayouts/slideLayout1244.xml"/><Relationship Id="rId81" Type="http://schemas.openxmlformats.org/officeDocument/2006/relationships/slideLayout" Target="../slideLayouts/slideLayout1265.xml"/><Relationship Id="rId135" Type="http://schemas.openxmlformats.org/officeDocument/2006/relationships/slideLayout" Target="../slideLayouts/slideLayout1319.xml"/><Relationship Id="rId156" Type="http://schemas.openxmlformats.org/officeDocument/2006/relationships/slideLayout" Target="../slideLayouts/slideLayout1340.xml"/><Relationship Id="rId177" Type="http://schemas.openxmlformats.org/officeDocument/2006/relationships/slideLayout" Target="../slideLayouts/slideLayout1361.xml"/><Relationship Id="rId198" Type="http://schemas.openxmlformats.org/officeDocument/2006/relationships/slideLayout" Target="../slideLayouts/slideLayout1382.xml"/><Relationship Id="rId321" Type="http://schemas.openxmlformats.org/officeDocument/2006/relationships/slideLayout" Target="../slideLayouts/slideLayout1505.xml"/><Relationship Id="rId342" Type="http://schemas.openxmlformats.org/officeDocument/2006/relationships/slideLayout" Target="../slideLayouts/slideLayout1526.xml"/><Relationship Id="rId363" Type="http://schemas.openxmlformats.org/officeDocument/2006/relationships/slideLayout" Target="../slideLayouts/slideLayout1547.xml"/><Relationship Id="rId202" Type="http://schemas.openxmlformats.org/officeDocument/2006/relationships/slideLayout" Target="../slideLayouts/slideLayout1386.xml"/><Relationship Id="rId223" Type="http://schemas.openxmlformats.org/officeDocument/2006/relationships/slideLayout" Target="../slideLayouts/slideLayout1407.xml"/><Relationship Id="rId244" Type="http://schemas.openxmlformats.org/officeDocument/2006/relationships/slideLayout" Target="../slideLayouts/slideLayout1428.xml"/><Relationship Id="rId18" Type="http://schemas.openxmlformats.org/officeDocument/2006/relationships/slideLayout" Target="../slideLayouts/slideLayout1202.xml"/><Relationship Id="rId39" Type="http://schemas.openxmlformats.org/officeDocument/2006/relationships/slideLayout" Target="../slideLayouts/slideLayout1223.xml"/><Relationship Id="rId265" Type="http://schemas.openxmlformats.org/officeDocument/2006/relationships/slideLayout" Target="../slideLayouts/slideLayout1449.xml"/><Relationship Id="rId286" Type="http://schemas.openxmlformats.org/officeDocument/2006/relationships/slideLayout" Target="../slideLayouts/slideLayout1470.xml"/><Relationship Id="rId50" Type="http://schemas.openxmlformats.org/officeDocument/2006/relationships/slideLayout" Target="../slideLayouts/slideLayout1234.xml"/><Relationship Id="rId104" Type="http://schemas.openxmlformats.org/officeDocument/2006/relationships/slideLayout" Target="../slideLayouts/slideLayout1288.xml"/><Relationship Id="rId125" Type="http://schemas.openxmlformats.org/officeDocument/2006/relationships/slideLayout" Target="../slideLayouts/slideLayout1309.xml"/><Relationship Id="rId146" Type="http://schemas.openxmlformats.org/officeDocument/2006/relationships/slideLayout" Target="../slideLayouts/slideLayout1330.xml"/><Relationship Id="rId167" Type="http://schemas.openxmlformats.org/officeDocument/2006/relationships/slideLayout" Target="../slideLayouts/slideLayout1351.xml"/><Relationship Id="rId188" Type="http://schemas.openxmlformats.org/officeDocument/2006/relationships/slideLayout" Target="../slideLayouts/slideLayout1372.xml"/><Relationship Id="rId311" Type="http://schemas.openxmlformats.org/officeDocument/2006/relationships/slideLayout" Target="../slideLayouts/slideLayout1495.xml"/><Relationship Id="rId332" Type="http://schemas.openxmlformats.org/officeDocument/2006/relationships/slideLayout" Target="../slideLayouts/slideLayout1516.xml"/><Relationship Id="rId353" Type="http://schemas.openxmlformats.org/officeDocument/2006/relationships/slideLayout" Target="../slideLayouts/slideLayout1537.xml"/><Relationship Id="rId374" Type="http://schemas.openxmlformats.org/officeDocument/2006/relationships/slideLayout" Target="../slideLayouts/slideLayout1558.xml"/><Relationship Id="rId71" Type="http://schemas.openxmlformats.org/officeDocument/2006/relationships/slideLayout" Target="../slideLayouts/slideLayout1255.xml"/><Relationship Id="rId92" Type="http://schemas.openxmlformats.org/officeDocument/2006/relationships/slideLayout" Target="../slideLayouts/slideLayout1276.xml"/><Relationship Id="rId213" Type="http://schemas.openxmlformats.org/officeDocument/2006/relationships/slideLayout" Target="../slideLayouts/slideLayout1397.xml"/><Relationship Id="rId234" Type="http://schemas.openxmlformats.org/officeDocument/2006/relationships/slideLayout" Target="../slideLayouts/slideLayout1418.xml"/><Relationship Id="rId2" Type="http://schemas.openxmlformats.org/officeDocument/2006/relationships/slideLayout" Target="../slideLayouts/slideLayout1186.xml"/><Relationship Id="rId29" Type="http://schemas.openxmlformats.org/officeDocument/2006/relationships/slideLayout" Target="../slideLayouts/slideLayout1213.xml"/><Relationship Id="rId255" Type="http://schemas.openxmlformats.org/officeDocument/2006/relationships/slideLayout" Target="../slideLayouts/slideLayout1439.xml"/><Relationship Id="rId276" Type="http://schemas.openxmlformats.org/officeDocument/2006/relationships/slideLayout" Target="../slideLayouts/slideLayout1460.xml"/><Relationship Id="rId297" Type="http://schemas.openxmlformats.org/officeDocument/2006/relationships/slideLayout" Target="../slideLayouts/slideLayout1481.xml"/><Relationship Id="rId40" Type="http://schemas.openxmlformats.org/officeDocument/2006/relationships/slideLayout" Target="../slideLayouts/slideLayout1224.xml"/><Relationship Id="rId115" Type="http://schemas.openxmlformats.org/officeDocument/2006/relationships/slideLayout" Target="../slideLayouts/slideLayout1299.xml"/><Relationship Id="rId136" Type="http://schemas.openxmlformats.org/officeDocument/2006/relationships/slideLayout" Target="../slideLayouts/slideLayout1320.xml"/><Relationship Id="rId157" Type="http://schemas.openxmlformats.org/officeDocument/2006/relationships/slideLayout" Target="../slideLayouts/slideLayout1341.xml"/><Relationship Id="rId178" Type="http://schemas.openxmlformats.org/officeDocument/2006/relationships/slideLayout" Target="../slideLayouts/slideLayout1362.xml"/><Relationship Id="rId301" Type="http://schemas.openxmlformats.org/officeDocument/2006/relationships/slideLayout" Target="../slideLayouts/slideLayout1485.xml"/><Relationship Id="rId322" Type="http://schemas.openxmlformats.org/officeDocument/2006/relationships/slideLayout" Target="../slideLayouts/slideLayout1506.xml"/><Relationship Id="rId343" Type="http://schemas.openxmlformats.org/officeDocument/2006/relationships/slideLayout" Target="../slideLayouts/slideLayout1527.xml"/><Relationship Id="rId364" Type="http://schemas.openxmlformats.org/officeDocument/2006/relationships/slideLayout" Target="../slideLayouts/slideLayout1548.xml"/><Relationship Id="rId61" Type="http://schemas.openxmlformats.org/officeDocument/2006/relationships/slideLayout" Target="../slideLayouts/slideLayout1245.xml"/><Relationship Id="rId82" Type="http://schemas.openxmlformats.org/officeDocument/2006/relationships/slideLayout" Target="../slideLayouts/slideLayout1266.xml"/><Relationship Id="rId199" Type="http://schemas.openxmlformats.org/officeDocument/2006/relationships/slideLayout" Target="../slideLayouts/slideLayout1383.xml"/><Relationship Id="rId203" Type="http://schemas.openxmlformats.org/officeDocument/2006/relationships/slideLayout" Target="../slideLayouts/slideLayout1387.xml"/><Relationship Id="rId19" Type="http://schemas.openxmlformats.org/officeDocument/2006/relationships/slideLayout" Target="../slideLayouts/slideLayout1203.xml"/><Relationship Id="rId224" Type="http://schemas.openxmlformats.org/officeDocument/2006/relationships/slideLayout" Target="../slideLayouts/slideLayout1408.xml"/><Relationship Id="rId245" Type="http://schemas.openxmlformats.org/officeDocument/2006/relationships/slideLayout" Target="../slideLayouts/slideLayout1429.xml"/><Relationship Id="rId266" Type="http://schemas.openxmlformats.org/officeDocument/2006/relationships/slideLayout" Target="../slideLayouts/slideLayout1450.xml"/><Relationship Id="rId287" Type="http://schemas.openxmlformats.org/officeDocument/2006/relationships/slideLayout" Target="../slideLayouts/slideLayout1471.xml"/><Relationship Id="rId30" Type="http://schemas.openxmlformats.org/officeDocument/2006/relationships/slideLayout" Target="../slideLayouts/slideLayout1214.xml"/><Relationship Id="rId105" Type="http://schemas.openxmlformats.org/officeDocument/2006/relationships/slideLayout" Target="../slideLayouts/slideLayout1289.xml"/><Relationship Id="rId126" Type="http://schemas.openxmlformats.org/officeDocument/2006/relationships/slideLayout" Target="../slideLayouts/slideLayout1310.xml"/><Relationship Id="rId147" Type="http://schemas.openxmlformats.org/officeDocument/2006/relationships/slideLayout" Target="../slideLayouts/slideLayout1331.xml"/><Relationship Id="rId168" Type="http://schemas.openxmlformats.org/officeDocument/2006/relationships/slideLayout" Target="../slideLayouts/slideLayout1352.xml"/><Relationship Id="rId312" Type="http://schemas.openxmlformats.org/officeDocument/2006/relationships/slideLayout" Target="../slideLayouts/slideLayout1496.xml"/><Relationship Id="rId333" Type="http://schemas.openxmlformats.org/officeDocument/2006/relationships/slideLayout" Target="../slideLayouts/slideLayout1517.xml"/><Relationship Id="rId354" Type="http://schemas.openxmlformats.org/officeDocument/2006/relationships/slideLayout" Target="../slideLayouts/slideLayout1538.xml"/><Relationship Id="rId51" Type="http://schemas.openxmlformats.org/officeDocument/2006/relationships/slideLayout" Target="../slideLayouts/slideLayout1235.xml"/><Relationship Id="rId72" Type="http://schemas.openxmlformats.org/officeDocument/2006/relationships/slideLayout" Target="../slideLayouts/slideLayout1256.xml"/><Relationship Id="rId93" Type="http://schemas.openxmlformats.org/officeDocument/2006/relationships/slideLayout" Target="../slideLayouts/slideLayout1277.xml"/><Relationship Id="rId189" Type="http://schemas.openxmlformats.org/officeDocument/2006/relationships/slideLayout" Target="../slideLayouts/slideLayout1373.xml"/><Relationship Id="rId375" Type="http://schemas.openxmlformats.org/officeDocument/2006/relationships/slideLayout" Target="../slideLayouts/slideLayout1559.xml"/><Relationship Id="rId3" Type="http://schemas.openxmlformats.org/officeDocument/2006/relationships/slideLayout" Target="../slideLayouts/slideLayout1187.xml"/><Relationship Id="rId214" Type="http://schemas.openxmlformats.org/officeDocument/2006/relationships/slideLayout" Target="../slideLayouts/slideLayout1398.xml"/><Relationship Id="rId235" Type="http://schemas.openxmlformats.org/officeDocument/2006/relationships/slideLayout" Target="../slideLayouts/slideLayout1419.xml"/><Relationship Id="rId256" Type="http://schemas.openxmlformats.org/officeDocument/2006/relationships/slideLayout" Target="../slideLayouts/slideLayout1440.xml"/><Relationship Id="rId277" Type="http://schemas.openxmlformats.org/officeDocument/2006/relationships/slideLayout" Target="../slideLayouts/slideLayout1461.xml"/><Relationship Id="rId298" Type="http://schemas.openxmlformats.org/officeDocument/2006/relationships/slideLayout" Target="../slideLayouts/slideLayout1482.xml"/><Relationship Id="rId116" Type="http://schemas.openxmlformats.org/officeDocument/2006/relationships/slideLayout" Target="../slideLayouts/slideLayout1300.xml"/><Relationship Id="rId137" Type="http://schemas.openxmlformats.org/officeDocument/2006/relationships/slideLayout" Target="../slideLayouts/slideLayout1321.xml"/><Relationship Id="rId158" Type="http://schemas.openxmlformats.org/officeDocument/2006/relationships/slideLayout" Target="../slideLayouts/slideLayout1342.xml"/><Relationship Id="rId302" Type="http://schemas.openxmlformats.org/officeDocument/2006/relationships/slideLayout" Target="../slideLayouts/slideLayout1486.xml"/><Relationship Id="rId323" Type="http://schemas.openxmlformats.org/officeDocument/2006/relationships/slideLayout" Target="../slideLayouts/slideLayout1507.xml"/><Relationship Id="rId344" Type="http://schemas.openxmlformats.org/officeDocument/2006/relationships/slideLayout" Target="../slideLayouts/slideLayout1528.xml"/><Relationship Id="rId20" Type="http://schemas.openxmlformats.org/officeDocument/2006/relationships/slideLayout" Target="../slideLayouts/slideLayout1204.xml"/><Relationship Id="rId41" Type="http://schemas.openxmlformats.org/officeDocument/2006/relationships/slideLayout" Target="../slideLayouts/slideLayout1225.xml"/><Relationship Id="rId62" Type="http://schemas.openxmlformats.org/officeDocument/2006/relationships/slideLayout" Target="../slideLayouts/slideLayout1246.xml"/><Relationship Id="rId83" Type="http://schemas.openxmlformats.org/officeDocument/2006/relationships/slideLayout" Target="../slideLayouts/slideLayout1267.xml"/><Relationship Id="rId179" Type="http://schemas.openxmlformats.org/officeDocument/2006/relationships/slideLayout" Target="../slideLayouts/slideLayout1363.xml"/><Relationship Id="rId365" Type="http://schemas.openxmlformats.org/officeDocument/2006/relationships/slideLayout" Target="../slideLayouts/slideLayout1549.xml"/><Relationship Id="rId190" Type="http://schemas.openxmlformats.org/officeDocument/2006/relationships/slideLayout" Target="../slideLayouts/slideLayout1374.xml"/><Relationship Id="rId204" Type="http://schemas.openxmlformats.org/officeDocument/2006/relationships/slideLayout" Target="../slideLayouts/slideLayout1388.xml"/><Relationship Id="rId225" Type="http://schemas.openxmlformats.org/officeDocument/2006/relationships/slideLayout" Target="../slideLayouts/slideLayout1409.xml"/><Relationship Id="rId246" Type="http://schemas.openxmlformats.org/officeDocument/2006/relationships/slideLayout" Target="../slideLayouts/slideLayout1430.xml"/><Relationship Id="rId267" Type="http://schemas.openxmlformats.org/officeDocument/2006/relationships/slideLayout" Target="../slideLayouts/slideLayout1451.xml"/><Relationship Id="rId288" Type="http://schemas.openxmlformats.org/officeDocument/2006/relationships/slideLayout" Target="../slideLayouts/slideLayout1472.xml"/><Relationship Id="rId106" Type="http://schemas.openxmlformats.org/officeDocument/2006/relationships/slideLayout" Target="../slideLayouts/slideLayout1290.xml"/><Relationship Id="rId127" Type="http://schemas.openxmlformats.org/officeDocument/2006/relationships/slideLayout" Target="../slideLayouts/slideLayout1311.xml"/><Relationship Id="rId313" Type="http://schemas.openxmlformats.org/officeDocument/2006/relationships/slideLayout" Target="../slideLayouts/slideLayout1497.xml"/><Relationship Id="rId10" Type="http://schemas.openxmlformats.org/officeDocument/2006/relationships/slideLayout" Target="../slideLayouts/slideLayout1194.xml"/><Relationship Id="rId31" Type="http://schemas.openxmlformats.org/officeDocument/2006/relationships/slideLayout" Target="../slideLayouts/slideLayout1215.xml"/><Relationship Id="rId52" Type="http://schemas.openxmlformats.org/officeDocument/2006/relationships/slideLayout" Target="../slideLayouts/slideLayout1236.xml"/><Relationship Id="rId73" Type="http://schemas.openxmlformats.org/officeDocument/2006/relationships/slideLayout" Target="../slideLayouts/slideLayout1257.xml"/><Relationship Id="rId94" Type="http://schemas.openxmlformats.org/officeDocument/2006/relationships/slideLayout" Target="../slideLayouts/slideLayout1278.xml"/><Relationship Id="rId148" Type="http://schemas.openxmlformats.org/officeDocument/2006/relationships/slideLayout" Target="../slideLayouts/slideLayout1332.xml"/><Relationship Id="rId169" Type="http://schemas.openxmlformats.org/officeDocument/2006/relationships/slideLayout" Target="../slideLayouts/slideLayout1353.xml"/><Relationship Id="rId334" Type="http://schemas.openxmlformats.org/officeDocument/2006/relationships/slideLayout" Target="../slideLayouts/slideLayout1518.xml"/><Relationship Id="rId355" Type="http://schemas.openxmlformats.org/officeDocument/2006/relationships/slideLayout" Target="../slideLayouts/slideLayout1539.xml"/><Relationship Id="rId376" Type="http://schemas.openxmlformats.org/officeDocument/2006/relationships/slideLayout" Target="../slideLayouts/slideLayout1560.xml"/><Relationship Id="rId4" Type="http://schemas.openxmlformats.org/officeDocument/2006/relationships/slideLayout" Target="../slideLayouts/slideLayout1188.xml"/><Relationship Id="rId180" Type="http://schemas.openxmlformats.org/officeDocument/2006/relationships/slideLayout" Target="../slideLayouts/slideLayout1364.xml"/><Relationship Id="rId215" Type="http://schemas.openxmlformats.org/officeDocument/2006/relationships/slideLayout" Target="../slideLayouts/slideLayout1399.xml"/><Relationship Id="rId236" Type="http://schemas.openxmlformats.org/officeDocument/2006/relationships/slideLayout" Target="../slideLayouts/slideLayout1420.xml"/><Relationship Id="rId257" Type="http://schemas.openxmlformats.org/officeDocument/2006/relationships/slideLayout" Target="../slideLayouts/slideLayout1441.xml"/><Relationship Id="rId278" Type="http://schemas.openxmlformats.org/officeDocument/2006/relationships/slideLayout" Target="../slideLayouts/slideLayout1462.xml"/><Relationship Id="rId303" Type="http://schemas.openxmlformats.org/officeDocument/2006/relationships/slideLayout" Target="../slideLayouts/slideLayout1487.xml"/><Relationship Id="rId42" Type="http://schemas.openxmlformats.org/officeDocument/2006/relationships/slideLayout" Target="../slideLayouts/slideLayout1226.xml"/><Relationship Id="rId84" Type="http://schemas.openxmlformats.org/officeDocument/2006/relationships/slideLayout" Target="../slideLayouts/slideLayout1268.xml"/><Relationship Id="rId138" Type="http://schemas.openxmlformats.org/officeDocument/2006/relationships/slideLayout" Target="../slideLayouts/slideLayout1322.xml"/><Relationship Id="rId345" Type="http://schemas.openxmlformats.org/officeDocument/2006/relationships/slideLayout" Target="../slideLayouts/slideLayout1529.xml"/><Relationship Id="rId191" Type="http://schemas.openxmlformats.org/officeDocument/2006/relationships/slideLayout" Target="../slideLayouts/slideLayout1375.xml"/><Relationship Id="rId205" Type="http://schemas.openxmlformats.org/officeDocument/2006/relationships/slideLayout" Target="../slideLayouts/slideLayout1389.xml"/><Relationship Id="rId247" Type="http://schemas.openxmlformats.org/officeDocument/2006/relationships/slideLayout" Target="../slideLayouts/slideLayout1431.xml"/><Relationship Id="rId107" Type="http://schemas.openxmlformats.org/officeDocument/2006/relationships/slideLayout" Target="../slideLayouts/slideLayout1291.xml"/><Relationship Id="rId289" Type="http://schemas.openxmlformats.org/officeDocument/2006/relationships/slideLayout" Target="../slideLayouts/slideLayout1473.xml"/><Relationship Id="rId11" Type="http://schemas.openxmlformats.org/officeDocument/2006/relationships/slideLayout" Target="../slideLayouts/slideLayout1195.xml"/><Relationship Id="rId53" Type="http://schemas.openxmlformats.org/officeDocument/2006/relationships/slideLayout" Target="../slideLayouts/slideLayout1237.xml"/><Relationship Id="rId149" Type="http://schemas.openxmlformats.org/officeDocument/2006/relationships/slideLayout" Target="../slideLayouts/slideLayout1333.xml"/><Relationship Id="rId314" Type="http://schemas.openxmlformats.org/officeDocument/2006/relationships/slideLayout" Target="../slideLayouts/slideLayout1498.xml"/><Relationship Id="rId356" Type="http://schemas.openxmlformats.org/officeDocument/2006/relationships/slideLayout" Target="../slideLayouts/slideLayout1540.xml"/><Relationship Id="rId95" Type="http://schemas.openxmlformats.org/officeDocument/2006/relationships/slideLayout" Target="../slideLayouts/slideLayout1279.xml"/><Relationship Id="rId160" Type="http://schemas.openxmlformats.org/officeDocument/2006/relationships/slideLayout" Target="../slideLayouts/slideLayout1344.xml"/><Relationship Id="rId216" Type="http://schemas.openxmlformats.org/officeDocument/2006/relationships/slideLayout" Target="../slideLayouts/slideLayout1400.xml"/><Relationship Id="rId258" Type="http://schemas.openxmlformats.org/officeDocument/2006/relationships/slideLayout" Target="../slideLayouts/slideLayout1442.xml"/><Relationship Id="rId22" Type="http://schemas.openxmlformats.org/officeDocument/2006/relationships/slideLayout" Target="../slideLayouts/slideLayout1206.xml"/><Relationship Id="rId64" Type="http://schemas.openxmlformats.org/officeDocument/2006/relationships/slideLayout" Target="../slideLayouts/slideLayout1248.xml"/><Relationship Id="rId118" Type="http://schemas.openxmlformats.org/officeDocument/2006/relationships/slideLayout" Target="../slideLayouts/slideLayout1302.xml"/><Relationship Id="rId325" Type="http://schemas.openxmlformats.org/officeDocument/2006/relationships/slideLayout" Target="../slideLayouts/slideLayout1509.xml"/><Relationship Id="rId367" Type="http://schemas.openxmlformats.org/officeDocument/2006/relationships/slideLayout" Target="../slideLayouts/slideLayout1551.xml"/><Relationship Id="rId171" Type="http://schemas.openxmlformats.org/officeDocument/2006/relationships/slideLayout" Target="../slideLayouts/slideLayout1355.xml"/><Relationship Id="rId227" Type="http://schemas.openxmlformats.org/officeDocument/2006/relationships/slideLayout" Target="../slideLayouts/slideLayout1411.xml"/><Relationship Id="rId269" Type="http://schemas.openxmlformats.org/officeDocument/2006/relationships/slideLayout" Target="../slideLayouts/slideLayout1453.xml"/><Relationship Id="rId33" Type="http://schemas.openxmlformats.org/officeDocument/2006/relationships/slideLayout" Target="../slideLayouts/slideLayout1217.xml"/><Relationship Id="rId129" Type="http://schemas.openxmlformats.org/officeDocument/2006/relationships/slideLayout" Target="../slideLayouts/slideLayout1313.xml"/><Relationship Id="rId280" Type="http://schemas.openxmlformats.org/officeDocument/2006/relationships/slideLayout" Target="../slideLayouts/slideLayout1464.xml"/><Relationship Id="rId336" Type="http://schemas.openxmlformats.org/officeDocument/2006/relationships/slideLayout" Target="../slideLayouts/slideLayout1520.xml"/><Relationship Id="rId75" Type="http://schemas.openxmlformats.org/officeDocument/2006/relationships/slideLayout" Target="../slideLayouts/slideLayout1259.xml"/><Relationship Id="rId140" Type="http://schemas.openxmlformats.org/officeDocument/2006/relationships/slideLayout" Target="../slideLayouts/slideLayout1324.xml"/><Relationship Id="rId182" Type="http://schemas.openxmlformats.org/officeDocument/2006/relationships/slideLayout" Target="../slideLayouts/slideLayout1366.xml"/><Relationship Id="rId378" Type="http://schemas.openxmlformats.org/officeDocument/2006/relationships/slideLayout" Target="../slideLayouts/slideLayout1562.xml"/><Relationship Id="rId6" Type="http://schemas.openxmlformats.org/officeDocument/2006/relationships/slideLayout" Target="../slideLayouts/slideLayout1190.xml"/><Relationship Id="rId238" Type="http://schemas.openxmlformats.org/officeDocument/2006/relationships/slideLayout" Target="../slideLayouts/slideLayout1422.xml"/><Relationship Id="rId291" Type="http://schemas.openxmlformats.org/officeDocument/2006/relationships/slideLayout" Target="../slideLayouts/slideLayout1475.xml"/><Relationship Id="rId305" Type="http://schemas.openxmlformats.org/officeDocument/2006/relationships/slideLayout" Target="../slideLayouts/slideLayout1489.xml"/><Relationship Id="rId347" Type="http://schemas.openxmlformats.org/officeDocument/2006/relationships/slideLayout" Target="../slideLayouts/slideLayout1531.xml"/><Relationship Id="rId44" Type="http://schemas.openxmlformats.org/officeDocument/2006/relationships/slideLayout" Target="../slideLayouts/slideLayout1228.xml"/><Relationship Id="rId86" Type="http://schemas.openxmlformats.org/officeDocument/2006/relationships/slideLayout" Target="../slideLayouts/slideLayout1270.xml"/><Relationship Id="rId151" Type="http://schemas.openxmlformats.org/officeDocument/2006/relationships/slideLayout" Target="../slideLayouts/slideLayout1335.xml"/><Relationship Id="rId193" Type="http://schemas.openxmlformats.org/officeDocument/2006/relationships/slideLayout" Target="../slideLayouts/slideLayout1377.xml"/><Relationship Id="rId207" Type="http://schemas.openxmlformats.org/officeDocument/2006/relationships/slideLayout" Target="../slideLayouts/slideLayout1391.xml"/><Relationship Id="rId249" Type="http://schemas.openxmlformats.org/officeDocument/2006/relationships/slideLayout" Target="../slideLayouts/slideLayout1433.xml"/><Relationship Id="rId13" Type="http://schemas.openxmlformats.org/officeDocument/2006/relationships/slideLayout" Target="../slideLayouts/slideLayout1197.xml"/><Relationship Id="rId109" Type="http://schemas.openxmlformats.org/officeDocument/2006/relationships/slideLayout" Target="../slideLayouts/slideLayout1293.xml"/><Relationship Id="rId260" Type="http://schemas.openxmlformats.org/officeDocument/2006/relationships/slideLayout" Target="../slideLayouts/slideLayout1444.xml"/><Relationship Id="rId316" Type="http://schemas.openxmlformats.org/officeDocument/2006/relationships/slideLayout" Target="../slideLayouts/slideLayout1500.xml"/><Relationship Id="rId55" Type="http://schemas.openxmlformats.org/officeDocument/2006/relationships/slideLayout" Target="../slideLayouts/slideLayout1239.xml"/><Relationship Id="rId97" Type="http://schemas.openxmlformats.org/officeDocument/2006/relationships/slideLayout" Target="../slideLayouts/slideLayout1281.xml"/><Relationship Id="rId120" Type="http://schemas.openxmlformats.org/officeDocument/2006/relationships/slideLayout" Target="../slideLayouts/slideLayout1304.xml"/><Relationship Id="rId358" Type="http://schemas.openxmlformats.org/officeDocument/2006/relationships/slideLayout" Target="../slideLayouts/slideLayout1542.xml"/><Relationship Id="rId162" Type="http://schemas.openxmlformats.org/officeDocument/2006/relationships/slideLayout" Target="../slideLayouts/slideLayout1346.xml"/><Relationship Id="rId218" Type="http://schemas.openxmlformats.org/officeDocument/2006/relationships/slideLayout" Target="../slideLayouts/slideLayout1402.xml"/><Relationship Id="rId271" Type="http://schemas.openxmlformats.org/officeDocument/2006/relationships/slideLayout" Target="../slideLayouts/slideLayout1455.xml"/><Relationship Id="rId24" Type="http://schemas.openxmlformats.org/officeDocument/2006/relationships/slideLayout" Target="../slideLayouts/slideLayout1208.xml"/><Relationship Id="rId66" Type="http://schemas.openxmlformats.org/officeDocument/2006/relationships/slideLayout" Target="../slideLayouts/slideLayout1250.xml"/><Relationship Id="rId131" Type="http://schemas.openxmlformats.org/officeDocument/2006/relationships/slideLayout" Target="../slideLayouts/slideLayout1315.xml"/><Relationship Id="rId327" Type="http://schemas.openxmlformats.org/officeDocument/2006/relationships/slideLayout" Target="../slideLayouts/slideLayout1511.xml"/><Relationship Id="rId369" Type="http://schemas.openxmlformats.org/officeDocument/2006/relationships/slideLayout" Target="../slideLayouts/slideLayout1553.xml"/><Relationship Id="rId173" Type="http://schemas.openxmlformats.org/officeDocument/2006/relationships/slideLayout" Target="../slideLayouts/slideLayout1357.xml"/><Relationship Id="rId229" Type="http://schemas.openxmlformats.org/officeDocument/2006/relationships/slideLayout" Target="../slideLayouts/slideLayout1413.xml"/><Relationship Id="rId380" Type="http://schemas.openxmlformats.org/officeDocument/2006/relationships/slideLayout" Target="../slideLayouts/slideLayout1564.xml"/><Relationship Id="rId240" Type="http://schemas.openxmlformats.org/officeDocument/2006/relationships/slideLayout" Target="../slideLayouts/slideLayout1424.xml"/><Relationship Id="rId35" Type="http://schemas.openxmlformats.org/officeDocument/2006/relationships/slideLayout" Target="../slideLayouts/slideLayout1219.xml"/><Relationship Id="rId77" Type="http://schemas.openxmlformats.org/officeDocument/2006/relationships/slideLayout" Target="../slideLayouts/slideLayout1261.xml"/><Relationship Id="rId100" Type="http://schemas.openxmlformats.org/officeDocument/2006/relationships/slideLayout" Target="../slideLayouts/slideLayout1284.xml"/><Relationship Id="rId282" Type="http://schemas.openxmlformats.org/officeDocument/2006/relationships/slideLayout" Target="../slideLayouts/slideLayout1466.xml"/><Relationship Id="rId338" Type="http://schemas.openxmlformats.org/officeDocument/2006/relationships/slideLayout" Target="../slideLayouts/slideLayout1522.xml"/><Relationship Id="rId8" Type="http://schemas.openxmlformats.org/officeDocument/2006/relationships/slideLayout" Target="../slideLayouts/slideLayout1192.xml"/><Relationship Id="rId142" Type="http://schemas.openxmlformats.org/officeDocument/2006/relationships/slideLayout" Target="../slideLayouts/slideLayout1326.xml"/><Relationship Id="rId184" Type="http://schemas.openxmlformats.org/officeDocument/2006/relationships/slideLayout" Target="../slideLayouts/slideLayout1368.xml"/><Relationship Id="rId251" Type="http://schemas.openxmlformats.org/officeDocument/2006/relationships/slideLayout" Target="../slideLayouts/slideLayout1435.xml"/><Relationship Id="rId46" Type="http://schemas.openxmlformats.org/officeDocument/2006/relationships/slideLayout" Target="../slideLayouts/slideLayout1230.xml"/><Relationship Id="rId293" Type="http://schemas.openxmlformats.org/officeDocument/2006/relationships/slideLayout" Target="../slideLayouts/slideLayout1477.xml"/><Relationship Id="rId307" Type="http://schemas.openxmlformats.org/officeDocument/2006/relationships/slideLayout" Target="../slideLayouts/slideLayout1491.xml"/><Relationship Id="rId349" Type="http://schemas.openxmlformats.org/officeDocument/2006/relationships/slideLayout" Target="../slideLayouts/slideLayout1533.xml"/><Relationship Id="rId88" Type="http://schemas.openxmlformats.org/officeDocument/2006/relationships/slideLayout" Target="../slideLayouts/slideLayout1272.xml"/><Relationship Id="rId111" Type="http://schemas.openxmlformats.org/officeDocument/2006/relationships/slideLayout" Target="../slideLayouts/slideLayout1295.xml"/><Relationship Id="rId153" Type="http://schemas.openxmlformats.org/officeDocument/2006/relationships/slideLayout" Target="../slideLayouts/slideLayout1337.xml"/><Relationship Id="rId195" Type="http://schemas.openxmlformats.org/officeDocument/2006/relationships/slideLayout" Target="../slideLayouts/slideLayout1379.xml"/><Relationship Id="rId209" Type="http://schemas.openxmlformats.org/officeDocument/2006/relationships/slideLayout" Target="../slideLayouts/slideLayout1393.xml"/><Relationship Id="rId360" Type="http://schemas.openxmlformats.org/officeDocument/2006/relationships/slideLayout" Target="../slideLayouts/slideLayout1544.xml"/><Relationship Id="rId220" Type="http://schemas.openxmlformats.org/officeDocument/2006/relationships/slideLayout" Target="../slideLayouts/slideLayout1404.xml"/><Relationship Id="rId15" Type="http://schemas.openxmlformats.org/officeDocument/2006/relationships/slideLayout" Target="../slideLayouts/slideLayout1199.xml"/><Relationship Id="rId57" Type="http://schemas.openxmlformats.org/officeDocument/2006/relationships/slideLayout" Target="../slideLayouts/slideLayout1241.xml"/><Relationship Id="rId262" Type="http://schemas.openxmlformats.org/officeDocument/2006/relationships/slideLayout" Target="../slideLayouts/slideLayout1446.xml"/><Relationship Id="rId318" Type="http://schemas.openxmlformats.org/officeDocument/2006/relationships/slideLayout" Target="../slideLayouts/slideLayout1502.xml"/><Relationship Id="rId99" Type="http://schemas.openxmlformats.org/officeDocument/2006/relationships/slideLayout" Target="../slideLayouts/slideLayout1283.xml"/><Relationship Id="rId122" Type="http://schemas.openxmlformats.org/officeDocument/2006/relationships/slideLayout" Target="../slideLayouts/slideLayout1306.xml"/><Relationship Id="rId164" Type="http://schemas.openxmlformats.org/officeDocument/2006/relationships/slideLayout" Target="../slideLayouts/slideLayout1348.xml"/><Relationship Id="rId371" Type="http://schemas.openxmlformats.org/officeDocument/2006/relationships/slideLayout" Target="../slideLayouts/slideLayout1555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78.xml"/><Relationship Id="rId18" Type="http://schemas.openxmlformats.org/officeDocument/2006/relationships/slideLayout" Target="../slideLayouts/slideLayout1583.xml"/><Relationship Id="rId26" Type="http://schemas.openxmlformats.org/officeDocument/2006/relationships/slideLayout" Target="../slideLayouts/slideLayout1591.xml"/><Relationship Id="rId39" Type="http://schemas.openxmlformats.org/officeDocument/2006/relationships/slideLayout" Target="../slideLayouts/slideLayout1604.xml"/><Relationship Id="rId21" Type="http://schemas.openxmlformats.org/officeDocument/2006/relationships/slideLayout" Target="../slideLayouts/slideLayout1586.xml"/><Relationship Id="rId34" Type="http://schemas.openxmlformats.org/officeDocument/2006/relationships/slideLayout" Target="../slideLayouts/slideLayout1599.xml"/><Relationship Id="rId42" Type="http://schemas.openxmlformats.org/officeDocument/2006/relationships/slideLayout" Target="../slideLayouts/slideLayout1607.xml"/><Relationship Id="rId47" Type="http://schemas.openxmlformats.org/officeDocument/2006/relationships/slideLayout" Target="../slideLayouts/slideLayout1612.xml"/><Relationship Id="rId50" Type="http://schemas.openxmlformats.org/officeDocument/2006/relationships/slideLayout" Target="../slideLayouts/slideLayout1615.xml"/><Relationship Id="rId7" Type="http://schemas.openxmlformats.org/officeDocument/2006/relationships/slideLayout" Target="../slideLayouts/slideLayout1572.xml"/><Relationship Id="rId2" Type="http://schemas.openxmlformats.org/officeDocument/2006/relationships/slideLayout" Target="../slideLayouts/slideLayout1567.xml"/><Relationship Id="rId16" Type="http://schemas.openxmlformats.org/officeDocument/2006/relationships/slideLayout" Target="../slideLayouts/slideLayout1581.xml"/><Relationship Id="rId29" Type="http://schemas.openxmlformats.org/officeDocument/2006/relationships/slideLayout" Target="../slideLayouts/slideLayout1594.xml"/><Relationship Id="rId11" Type="http://schemas.openxmlformats.org/officeDocument/2006/relationships/slideLayout" Target="../slideLayouts/slideLayout1576.xml"/><Relationship Id="rId24" Type="http://schemas.openxmlformats.org/officeDocument/2006/relationships/slideLayout" Target="../slideLayouts/slideLayout1589.xml"/><Relationship Id="rId32" Type="http://schemas.openxmlformats.org/officeDocument/2006/relationships/slideLayout" Target="../slideLayouts/slideLayout1597.xml"/><Relationship Id="rId37" Type="http://schemas.openxmlformats.org/officeDocument/2006/relationships/slideLayout" Target="../slideLayouts/slideLayout1602.xml"/><Relationship Id="rId40" Type="http://schemas.openxmlformats.org/officeDocument/2006/relationships/slideLayout" Target="../slideLayouts/slideLayout1605.xml"/><Relationship Id="rId45" Type="http://schemas.openxmlformats.org/officeDocument/2006/relationships/slideLayout" Target="../slideLayouts/slideLayout1610.xml"/><Relationship Id="rId53" Type="http://schemas.openxmlformats.org/officeDocument/2006/relationships/theme" Target="../theme/theme13.xml"/><Relationship Id="rId5" Type="http://schemas.openxmlformats.org/officeDocument/2006/relationships/slideLayout" Target="../slideLayouts/slideLayout1570.xml"/><Relationship Id="rId10" Type="http://schemas.openxmlformats.org/officeDocument/2006/relationships/slideLayout" Target="../slideLayouts/slideLayout1575.xml"/><Relationship Id="rId19" Type="http://schemas.openxmlformats.org/officeDocument/2006/relationships/slideLayout" Target="../slideLayouts/slideLayout1584.xml"/><Relationship Id="rId31" Type="http://schemas.openxmlformats.org/officeDocument/2006/relationships/slideLayout" Target="../slideLayouts/slideLayout1596.xml"/><Relationship Id="rId44" Type="http://schemas.openxmlformats.org/officeDocument/2006/relationships/slideLayout" Target="../slideLayouts/slideLayout1609.xml"/><Relationship Id="rId52" Type="http://schemas.openxmlformats.org/officeDocument/2006/relationships/slideLayout" Target="../slideLayouts/slideLayout1617.xml"/><Relationship Id="rId4" Type="http://schemas.openxmlformats.org/officeDocument/2006/relationships/slideLayout" Target="../slideLayouts/slideLayout1569.xml"/><Relationship Id="rId9" Type="http://schemas.openxmlformats.org/officeDocument/2006/relationships/slideLayout" Target="../slideLayouts/slideLayout1574.xml"/><Relationship Id="rId14" Type="http://schemas.openxmlformats.org/officeDocument/2006/relationships/slideLayout" Target="../slideLayouts/slideLayout1579.xml"/><Relationship Id="rId22" Type="http://schemas.openxmlformats.org/officeDocument/2006/relationships/slideLayout" Target="../slideLayouts/slideLayout1587.xml"/><Relationship Id="rId27" Type="http://schemas.openxmlformats.org/officeDocument/2006/relationships/slideLayout" Target="../slideLayouts/slideLayout1592.xml"/><Relationship Id="rId30" Type="http://schemas.openxmlformats.org/officeDocument/2006/relationships/slideLayout" Target="../slideLayouts/slideLayout1595.xml"/><Relationship Id="rId35" Type="http://schemas.openxmlformats.org/officeDocument/2006/relationships/slideLayout" Target="../slideLayouts/slideLayout1600.xml"/><Relationship Id="rId43" Type="http://schemas.openxmlformats.org/officeDocument/2006/relationships/slideLayout" Target="../slideLayouts/slideLayout1608.xml"/><Relationship Id="rId48" Type="http://schemas.openxmlformats.org/officeDocument/2006/relationships/slideLayout" Target="../slideLayouts/slideLayout1613.xml"/><Relationship Id="rId8" Type="http://schemas.openxmlformats.org/officeDocument/2006/relationships/slideLayout" Target="../slideLayouts/slideLayout1573.xml"/><Relationship Id="rId51" Type="http://schemas.openxmlformats.org/officeDocument/2006/relationships/slideLayout" Target="../slideLayouts/slideLayout1616.xml"/><Relationship Id="rId3" Type="http://schemas.openxmlformats.org/officeDocument/2006/relationships/slideLayout" Target="../slideLayouts/slideLayout1568.xml"/><Relationship Id="rId12" Type="http://schemas.openxmlformats.org/officeDocument/2006/relationships/slideLayout" Target="../slideLayouts/slideLayout1577.xml"/><Relationship Id="rId17" Type="http://schemas.openxmlformats.org/officeDocument/2006/relationships/slideLayout" Target="../slideLayouts/slideLayout1582.xml"/><Relationship Id="rId25" Type="http://schemas.openxmlformats.org/officeDocument/2006/relationships/slideLayout" Target="../slideLayouts/slideLayout1590.xml"/><Relationship Id="rId33" Type="http://schemas.openxmlformats.org/officeDocument/2006/relationships/slideLayout" Target="../slideLayouts/slideLayout1598.xml"/><Relationship Id="rId38" Type="http://schemas.openxmlformats.org/officeDocument/2006/relationships/slideLayout" Target="../slideLayouts/slideLayout1603.xml"/><Relationship Id="rId46" Type="http://schemas.openxmlformats.org/officeDocument/2006/relationships/slideLayout" Target="../slideLayouts/slideLayout1611.xml"/><Relationship Id="rId20" Type="http://schemas.openxmlformats.org/officeDocument/2006/relationships/slideLayout" Target="../slideLayouts/slideLayout1585.xml"/><Relationship Id="rId41" Type="http://schemas.openxmlformats.org/officeDocument/2006/relationships/slideLayout" Target="../slideLayouts/slideLayout1606.xml"/><Relationship Id="rId54" Type="http://schemas.openxmlformats.org/officeDocument/2006/relationships/image" Target="../media/image1.jpeg"/><Relationship Id="rId1" Type="http://schemas.openxmlformats.org/officeDocument/2006/relationships/slideLayout" Target="../slideLayouts/slideLayout1566.xml"/><Relationship Id="rId6" Type="http://schemas.openxmlformats.org/officeDocument/2006/relationships/slideLayout" Target="../slideLayouts/slideLayout1571.xml"/><Relationship Id="rId15" Type="http://schemas.openxmlformats.org/officeDocument/2006/relationships/slideLayout" Target="../slideLayouts/slideLayout1580.xml"/><Relationship Id="rId23" Type="http://schemas.openxmlformats.org/officeDocument/2006/relationships/slideLayout" Target="../slideLayouts/slideLayout1588.xml"/><Relationship Id="rId28" Type="http://schemas.openxmlformats.org/officeDocument/2006/relationships/slideLayout" Target="../slideLayouts/slideLayout1593.xml"/><Relationship Id="rId36" Type="http://schemas.openxmlformats.org/officeDocument/2006/relationships/slideLayout" Target="../slideLayouts/slideLayout1601.xml"/><Relationship Id="rId49" Type="http://schemas.openxmlformats.org/officeDocument/2006/relationships/slideLayout" Target="../slideLayouts/slideLayout16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5.xml"/><Relationship Id="rId13" Type="http://schemas.openxmlformats.org/officeDocument/2006/relationships/slideLayout" Target="../slideLayouts/slideLayout1630.xml"/><Relationship Id="rId3" Type="http://schemas.openxmlformats.org/officeDocument/2006/relationships/slideLayout" Target="../slideLayouts/slideLayout1620.xml"/><Relationship Id="rId7" Type="http://schemas.openxmlformats.org/officeDocument/2006/relationships/slideLayout" Target="../slideLayouts/slideLayout1624.xml"/><Relationship Id="rId12" Type="http://schemas.openxmlformats.org/officeDocument/2006/relationships/slideLayout" Target="../slideLayouts/slideLayout1629.xml"/><Relationship Id="rId2" Type="http://schemas.openxmlformats.org/officeDocument/2006/relationships/slideLayout" Target="../slideLayouts/slideLayout16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18.xml"/><Relationship Id="rId6" Type="http://schemas.openxmlformats.org/officeDocument/2006/relationships/slideLayout" Target="../slideLayouts/slideLayout1623.xml"/><Relationship Id="rId11" Type="http://schemas.openxmlformats.org/officeDocument/2006/relationships/slideLayout" Target="../slideLayouts/slideLayout1628.xml"/><Relationship Id="rId5" Type="http://schemas.openxmlformats.org/officeDocument/2006/relationships/slideLayout" Target="../slideLayouts/slideLayout1622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627.xml"/><Relationship Id="rId4" Type="http://schemas.openxmlformats.org/officeDocument/2006/relationships/slideLayout" Target="../slideLayouts/slideLayout1621.xml"/><Relationship Id="rId9" Type="http://schemas.openxmlformats.org/officeDocument/2006/relationships/slideLayout" Target="../slideLayouts/slideLayout1626.xml"/><Relationship Id="rId14" Type="http://schemas.openxmlformats.org/officeDocument/2006/relationships/slideLayout" Target="../slideLayouts/slideLayout163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34.xml"/><Relationship Id="rId7" Type="http://schemas.openxmlformats.org/officeDocument/2006/relationships/slideLayout" Target="../slideLayouts/slideLayout163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3.xml"/><Relationship Id="rId1" Type="http://schemas.openxmlformats.org/officeDocument/2006/relationships/slideLayout" Target="../slideLayouts/slideLayout1632.xml"/><Relationship Id="rId6" Type="http://schemas.openxmlformats.org/officeDocument/2006/relationships/slideLayout" Target="../slideLayouts/slideLayout1637.xml"/><Relationship Id="rId11" Type="http://schemas.openxmlformats.org/officeDocument/2006/relationships/slideLayout" Target="../slideLayouts/slideLayout1642.xml"/><Relationship Id="rId5" Type="http://schemas.openxmlformats.org/officeDocument/2006/relationships/slideLayout" Target="../slideLayouts/slideLayout1636.xml"/><Relationship Id="rId10" Type="http://schemas.openxmlformats.org/officeDocument/2006/relationships/slideLayout" Target="../slideLayouts/slideLayout1641.xml"/><Relationship Id="rId4" Type="http://schemas.openxmlformats.org/officeDocument/2006/relationships/slideLayout" Target="../slideLayouts/slideLayout1635.xml"/><Relationship Id="rId9" Type="http://schemas.openxmlformats.org/officeDocument/2006/relationships/slideLayout" Target="../slideLayouts/slideLayout164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0.xml"/><Relationship Id="rId13" Type="http://schemas.openxmlformats.org/officeDocument/2006/relationships/slideLayout" Target="../slideLayouts/slideLayout1655.xml"/><Relationship Id="rId3" Type="http://schemas.openxmlformats.org/officeDocument/2006/relationships/slideLayout" Target="../slideLayouts/slideLayout1645.xml"/><Relationship Id="rId7" Type="http://schemas.openxmlformats.org/officeDocument/2006/relationships/slideLayout" Target="../slideLayouts/slideLayout1649.xml"/><Relationship Id="rId12" Type="http://schemas.openxmlformats.org/officeDocument/2006/relationships/slideLayout" Target="../slideLayouts/slideLayout1654.xml"/><Relationship Id="rId2" Type="http://schemas.openxmlformats.org/officeDocument/2006/relationships/slideLayout" Target="../slideLayouts/slideLayout164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43.xml"/><Relationship Id="rId6" Type="http://schemas.openxmlformats.org/officeDocument/2006/relationships/slideLayout" Target="../slideLayouts/slideLayout1648.xml"/><Relationship Id="rId11" Type="http://schemas.openxmlformats.org/officeDocument/2006/relationships/slideLayout" Target="../slideLayouts/slideLayout1653.xml"/><Relationship Id="rId5" Type="http://schemas.openxmlformats.org/officeDocument/2006/relationships/slideLayout" Target="../slideLayouts/slideLayout1647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652.xml"/><Relationship Id="rId4" Type="http://schemas.openxmlformats.org/officeDocument/2006/relationships/slideLayout" Target="../slideLayouts/slideLayout1646.xml"/><Relationship Id="rId9" Type="http://schemas.openxmlformats.org/officeDocument/2006/relationships/slideLayout" Target="../slideLayouts/slideLayout1651.xml"/><Relationship Id="rId14" Type="http://schemas.openxmlformats.org/officeDocument/2006/relationships/slideLayout" Target="../slideLayouts/slideLayout165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4.xml"/><Relationship Id="rId13" Type="http://schemas.openxmlformats.org/officeDocument/2006/relationships/slideLayout" Target="../slideLayouts/slideLayout1669.xml"/><Relationship Id="rId18" Type="http://schemas.openxmlformats.org/officeDocument/2006/relationships/slideLayout" Target="../slideLayouts/slideLayout1674.xml"/><Relationship Id="rId3" Type="http://schemas.openxmlformats.org/officeDocument/2006/relationships/slideLayout" Target="../slideLayouts/slideLayout1659.xml"/><Relationship Id="rId21" Type="http://schemas.openxmlformats.org/officeDocument/2006/relationships/slideLayout" Target="../slideLayouts/slideLayout1677.xml"/><Relationship Id="rId7" Type="http://schemas.openxmlformats.org/officeDocument/2006/relationships/slideLayout" Target="../slideLayouts/slideLayout1663.xml"/><Relationship Id="rId12" Type="http://schemas.openxmlformats.org/officeDocument/2006/relationships/slideLayout" Target="../slideLayouts/slideLayout1668.xml"/><Relationship Id="rId17" Type="http://schemas.openxmlformats.org/officeDocument/2006/relationships/slideLayout" Target="../slideLayouts/slideLayout1673.xml"/><Relationship Id="rId2" Type="http://schemas.openxmlformats.org/officeDocument/2006/relationships/slideLayout" Target="../slideLayouts/slideLayout1658.xml"/><Relationship Id="rId16" Type="http://schemas.openxmlformats.org/officeDocument/2006/relationships/slideLayout" Target="../slideLayouts/slideLayout1672.xml"/><Relationship Id="rId20" Type="http://schemas.openxmlformats.org/officeDocument/2006/relationships/slideLayout" Target="../slideLayouts/slideLayout1676.xml"/><Relationship Id="rId1" Type="http://schemas.openxmlformats.org/officeDocument/2006/relationships/slideLayout" Target="../slideLayouts/slideLayout1657.xml"/><Relationship Id="rId6" Type="http://schemas.openxmlformats.org/officeDocument/2006/relationships/slideLayout" Target="../slideLayouts/slideLayout1662.xml"/><Relationship Id="rId11" Type="http://schemas.openxmlformats.org/officeDocument/2006/relationships/slideLayout" Target="../slideLayouts/slideLayout1667.xml"/><Relationship Id="rId5" Type="http://schemas.openxmlformats.org/officeDocument/2006/relationships/slideLayout" Target="../slideLayouts/slideLayout1661.xml"/><Relationship Id="rId15" Type="http://schemas.openxmlformats.org/officeDocument/2006/relationships/slideLayout" Target="../slideLayouts/slideLayout1671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666.xml"/><Relationship Id="rId19" Type="http://schemas.openxmlformats.org/officeDocument/2006/relationships/slideLayout" Target="../slideLayouts/slideLayout1675.xml"/><Relationship Id="rId4" Type="http://schemas.openxmlformats.org/officeDocument/2006/relationships/slideLayout" Target="../slideLayouts/slideLayout1660.xml"/><Relationship Id="rId9" Type="http://schemas.openxmlformats.org/officeDocument/2006/relationships/slideLayout" Target="../slideLayouts/slideLayout1665.xml"/><Relationship Id="rId14" Type="http://schemas.openxmlformats.org/officeDocument/2006/relationships/slideLayout" Target="../slideLayouts/slideLayout1670.xml"/><Relationship Id="rId2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5.xml"/><Relationship Id="rId13" Type="http://schemas.openxmlformats.org/officeDocument/2006/relationships/slideLayout" Target="../slideLayouts/slideLayout1690.xml"/><Relationship Id="rId3" Type="http://schemas.openxmlformats.org/officeDocument/2006/relationships/slideLayout" Target="../slideLayouts/slideLayout1680.xml"/><Relationship Id="rId7" Type="http://schemas.openxmlformats.org/officeDocument/2006/relationships/slideLayout" Target="../slideLayouts/slideLayout1684.xml"/><Relationship Id="rId12" Type="http://schemas.openxmlformats.org/officeDocument/2006/relationships/slideLayout" Target="../slideLayouts/slideLayout1689.xml"/><Relationship Id="rId2" Type="http://schemas.openxmlformats.org/officeDocument/2006/relationships/slideLayout" Target="../slideLayouts/slideLayout167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78.xml"/><Relationship Id="rId6" Type="http://schemas.openxmlformats.org/officeDocument/2006/relationships/slideLayout" Target="../slideLayouts/slideLayout1683.xml"/><Relationship Id="rId11" Type="http://schemas.openxmlformats.org/officeDocument/2006/relationships/slideLayout" Target="../slideLayouts/slideLayout1688.xml"/><Relationship Id="rId5" Type="http://schemas.openxmlformats.org/officeDocument/2006/relationships/slideLayout" Target="../slideLayouts/slideLayout1682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1687.xml"/><Relationship Id="rId4" Type="http://schemas.openxmlformats.org/officeDocument/2006/relationships/slideLayout" Target="../slideLayouts/slideLayout1681.xml"/><Relationship Id="rId9" Type="http://schemas.openxmlformats.org/officeDocument/2006/relationships/slideLayout" Target="../slideLayouts/slideLayout1686.xml"/><Relationship Id="rId14" Type="http://schemas.openxmlformats.org/officeDocument/2006/relationships/slideLayout" Target="../slideLayouts/slideLayout169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9.xml"/><Relationship Id="rId13" Type="http://schemas.openxmlformats.org/officeDocument/2006/relationships/slideLayout" Target="../slideLayouts/slideLayout1704.xml"/><Relationship Id="rId3" Type="http://schemas.openxmlformats.org/officeDocument/2006/relationships/slideLayout" Target="../slideLayouts/slideLayout1694.xml"/><Relationship Id="rId7" Type="http://schemas.openxmlformats.org/officeDocument/2006/relationships/slideLayout" Target="../slideLayouts/slideLayout1698.xml"/><Relationship Id="rId12" Type="http://schemas.openxmlformats.org/officeDocument/2006/relationships/slideLayout" Target="../slideLayouts/slideLayout1703.xml"/><Relationship Id="rId2" Type="http://schemas.openxmlformats.org/officeDocument/2006/relationships/slideLayout" Target="../slideLayouts/slideLayout169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92.xml"/><Relationship Id="rId6" Type="http://schemas.openxmlformats.org/officeDocument/2006/relationships/slideLayout" Target="../slideLayouts/slideLayout1697.xml"/><Relationship Id="rId11" Type="http://schemas.openxmlformats.org/officeDocument/2006/relationships/slideLayout" Target="../slideLayouts/slideLayout1702.xml"/><Relationship Id="rId5" Type="http://schemas.openxmlformats.org/officeDocument/2006/relationships/slideLayout" Target="../slideLayouts/slideLayout1696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1701.xml"/><Relationship Id="rId4" Type="http://schemas.openxmlformats.org/officeDocument/2006/relationships/slideLayout" Target="../slideLayouts/slideLayout1695.xml"/><Relationship Id="rId9" Type="http://schemas.openxmlformats.org/officeDocument/2006/relationships/slideLayout" Target="../slideLayouts/slideLayout1700.xml"/><Relationship Id="rId14" Type="http://schemas.openxmlformats.org/officeDocument/2006/relationships/slideLayout" Target="../slideLayouts/slideLayout17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3.xml"/><Relationship Id="rId13" Type="http://schemas.openxmlformats.org/officeDocument/2006/relationships/slideLayout" Target="../slideLayouts/slideLayout1718.xml"/><Relationship Id="rId3" Type="http://schemas.openxmlformats.org/officeDocument/2006/relationships/slideLayout" Target="../slideLayouts/slideLayout1708.xml"/><Relationship Id="rId7" Type="http://schemas.openxmlformats.org/officeDocument/2006/relationships/slideLayout" Target="../slideLayouts/slideLayout1712.xml"/><Relationship Id="rId12" Type="http://schemas.openxmlformats.org/officeDocument/2006/relationships/slideLayout" Target="../slideLayouts/slideLayout1717.xml"/><Relationship Id="rId2" Type="http://schemas.openxmlformats.org/officeDocument/2006/relationships/slideLayout" Target="../slideLayouts/slideLayout170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706.xml"/><Relationship Id="rId6" Type="http://schemas.openxmlformats.org/officeDocument/2006/relationships/slideLayout" Target="../slideLayouts/slideLayout1711.xml"/><Relationship Id="rId11" Type="http://schemas.openxmlformats.org/officeDocument/2006/relationships/slideLayout" Target="../slideLayouts/slideLayout1716.xml"/><Relationship Id="rId5" Type="http://schemas.openxmlformats.org/officeDocument/2006/relationships/slideLayout" Target="../slideLayouts/slideLayout1710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1715.xml"/><Relationship Id="rId4" Type="http://schemas.openxmlformats.org/officeDocument/2006/relationships/slideLayout" Target="../slideLayouts/slideLayout1709.xml"/><Relationship Id="rId9" Type="http://schemas.openxmlformats.org/officeDocument/2006/relationships/slideLayout" Target="../slideLayouts/slideLayout1714.xml"/><Relationship Id="rId14" Type="http://schemas.openxmlformats.org/officeDocument/2006/relationships/slideLayout" Target="../slideLayouts/slideLayout1719.xml"/></Relationships>
</file>

<file path=ppt/slideMasters/_rels/slideMaster2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836.xml"/><Relationship Id="rId671" Type="http://schemas.openxmlformats.org/officeDocument/2006/relationships/slideLayout" Target="../slideLayouts/slideLayout2390.xml"/><Relationship Id="rId21" Type="http://schemas.openxmlformats.org/officeDocument/2006/relationships/slideLayout" Target="../slideLayouts/slideLayout1740.xml"/><Relationship Id="rId324" Type="http://schemas.openxmlformats.org/officeDocument/2006/relationships/slideLayout" Target="../slideLayouts/slideLayout2043.xml"/><Relationship Id="rId531" Type="http://schemas.openxmlformats.org/officeDocument/2006/relationships/slideLayout" Target="../slideLayouts/slideLayout2250.xml"/><Relationship Id="rId629" Type="http://schemas.openxmlformats.org/officeDocument/2006/relationships/slideLayout" Target="../slideLayouts/slideLayout2348.xml"/><Relationship Id="rId170" Type="http://schemas.openxmlformats.org/officeDocument/2006/relationships/slideLayout" Target="../slideLayouts/slideLayout1889.xml"/><Relationship Id="rId268" Type="http://schemas.openxmlformats.org/officeDocument/2006/relationships/slideLayout" Target="../slideLayouts/slideLayout1987.xml"/><Relationship Id="rId475" Type="http://schemas.openxmlformats.org/officeDocument/2006/relationships/slideLayout" Target="../slideLayouts/slideLayout2194.xml"/><Relationship Id="rId682" Type="http://schemas.openxmlformats.org/officeDocument/2006/relationships/slideLayout" Target="../slideLayouts/slideLayout2401.xml"/><Relationship Id="rId32" Type="http://schemas.openxmlformats.org/officeDocument/2006/relationships/slideLayout" Target="../slideLayouts/slideLayout1751.xml"/><Relationship Id="rId128" Type="http://schemas.openxmlformats.org/officeDocument/2006/relationships/slideLayout" Target="../slideLayouts/slideLayout1847.xml"/><Relationship Id="rId335" Type="http://schemas.openxmlformats.org/officeDocument/2006/relationships/slideLayout" Target="../slideLayouts/slideLayout2054.xml"/><Relationship Id="rId542" Type="http://schemas.openxmlformats.org/officeDocument/2006/relationships/slideLayout" Target="../slideLayouts/slideLayout2261.xml"/><Relationship Id="rId181" Type="http://schemas.openxmlformats.org/officeDocument/2006/relationships/slideLayout" Target="../slideLayouts/slideLayout1900.xml"/><Relationship Id="rId402" Type="http://schemas.openxmlformats.org/officeDocument/2006/relationships/slideLayout" Target="../slideLayouts/slideLayout2121.xml"/><Relationship Id="rId279" Type="http://schemas.openxmlformats.org/officeDocument/2006/relationships/slideLayout" Target="../slideLayouts/slideLayout1998.xml"/><Relationship Id="rId486" Type="http://schemas.openxmlformats.org/officeDocument/2006/relationships/slideLayout" Target="../slideLayouts/slideLayout2205.xml"/><Relationship Id="rId693" Type="http://schemas.openxmlformats.org/officeDocument/2006/relationships/slideLayout" Target="../slideLayouts/slideLayout2412.xml"/><Relationship Id="rId707" Type="http://schemas.openxmlformats.org/officeDocument/2006/relationships/slideLayout" Target="../slideLayouts/slideLayout2426.xml"/><Relationship Id="rId43" Type="http://schemas.openxmlformats.org/officeDocument/2006/relationships/slideLayout" Target="../slideLayouts/slideLayout1762.xml"/><Relationship Id="rId139" Type="http://schemas.openxmlformats.org/officeDocument/2006/relationships/slideLayout" Target="../slideLayouts/slideLayout1858.xml"/><Relationship Id="rId346" Type="http://schemas.openxmlformats.org/officeDocument/2006/relationships/slideLayout" Target="../slideLayouts/slideLayout2065.xml"/><Relationship Id="rId553" Type="http://schemas.openxmlformats.org/officeDocument/2006/relationships/slideLayout" Target="../slideLayouts/slideLayout2272.xml"/><Relationship Id="rId192" Type="http://schemas.openxmlformats.org/officeDocument/2006/relationships/slideLayout" Target="../slideLayouts/slideLayout1911.xml"/><Relationship Id="rId206" Type="http://schemas.openxmlformats.org/officeDocument/2006/relationships/slideLayout" Target="../slideLayouts/slideLayout1925.xml"/><Relationship Id="rId413" Type="http://schemas.openxmlformats.org/officeDocument/2006/relationships/slideLayout" Target="../slideLayouts/slideLayout2132.xml"/><Relationship Id="rId497" Type="http://schemas.openxmlformats.org/officeDocument/2006/relationships/slideLayout" Target="../slideLayouts/slideLayout2216.xml"/><Relationship Id="rId620" Type="http://schemas.openxmlformats.org/officeDocument/2006/relationships/slideLayout" Target="../slideLayouts/slideLayout2339.xml"/><Relationship Id="rId718" Type="http://schemas.openxmlformats.org/officeDocument/2006/relationships/slideLayout" Target="../slideLayouts/slideLayout2437.xml"/><Relationship Id="rId357" Type="http://schemas.openxmlformats.org/officeDocument/2006/relationships/slideLayout" Target="../slideLayouts/slideLayout2076.xml"/><Relationship Id="rId54" Type="http://schemas.openxmlformats.org/officeDocument/2006/relationships/slideLayout" Target="../slideLayouts/slideLayout1773.xml"/><Relationship Id="rId217" Type="http://schemas.openxmlformats.org/officeDocument/2006/relationships/slideLayout" Target="../slideLayouts/slideLayout1936.xml"/><Relationship Id="rId564" Type="http://schemas.openxmlformats.org/officeDocument/2006/relationships/slideLayout" Target="../slideLayouts/slideLayout2283.xml"/><Relationship Id="rId424" Type="http://schemas.openxmlformats.org/officeDocument/2006/relationships/slideLayout" Target="../slideLayouts/slideLayout2143.xml"/><Relationship Id="rId631" Type="http://schemas.openxmlformats.org/officeDocument/2006/relationships/slideLayout" Target="../slideLayouts/slideLayout2350.xml"/><Relationship Id="rId729" Type="http://schemas.openxmlformats.org/officeDocument/2006/relationships/slideLayout" Target="../slideLayouts/slideLayout2448.xml"/><Relationship Id="rId270" Type="http://schemas.openxmlformats.org/officeDocument/2006/relationships/slideLayout" Target="../slideLayouts/slideLayout1989.xml"/><Relationship Id="rId65" Type="http://schemas.openxmlformats.org/officeDocument/2006/relationships/slideLayout" Target="../slideLayouts/slideLayout1784.xml"/><Relationship Id="rId130" Type="http://schemas.openxmlformats.org/officeDocument/2006/relationships/slideLayout" Target="../slideLayouts/slideLayout1849.xml"/><Relationship Id="rId368" Type="http://schemas.openxmlformats.org/officeDocument/2006/relationships/slideLayout" Target="../slideLayouts/slideLayout2087.xml"/><Relationship Id="rId575" Type="http://schemas.openxmlformats.org/officeDocument/2006/relationships/slideLayout" Target="../slideLayouts/slideLayout2294.xml"/><Relationship Id="rId228" Type="http://schemas.openxmlformats.org/officeDocument/2006/relationships/slideLayout" Target="../slideLayouts/slideLayout1947.xml"/><Relationship Id="rId435" Type="http://schemas.openxmlformats.org/officeDocument/2006/relationships/slideLayout" Target="../slideLayouts/slideLayout2154.xml"/><Relationship Id="rId642" Type="http://schemas.openxmlformats.org/officeDocument/2006/relationships/slideLayout" Target="../slideLayouts/slideLayout2361.xml"/><Relationship Id="rId281" Type="http://schemas.openxmlformats.org/officeDocument/2006/relationships/slideLayout" Target="../slideLayouts/slideLayout2000.xml"/><Relationship Id="rId502" Type="http://schemas.openxmlformats.org/officeDocument/2006/relationships/slideLayout" Target="../slideLayouts/slideLayout2221.xml"/><Relationship Id="rId76" Type="http://schemas.openxmlformats.org/officeDocument/2006/relationships/slideLayout" Target="../slideLayouts/slideLayout1795.xml"/><Relationship Id="rId141" Type="http://schemas.openxmlformats.org/officeDocument/2006/relationships/slideLayout" Target="../slideLayouts/slideLayout1860.xml"/><Relationship Id="rId379" Type="http://schemas.openxmlformats.org/officeDocument/2006/relationships/slideLayout" Target="../slideLayouts/slideLayout2098.xml"/><Relationship Id="rId586" Type="http://schemas.openxmlformats.org/officeDocument/2006/relationships/slideLayout" Target="../slideLayouts/slideLayout2305.xml"/><Relationship Id="rId7" Type="http://schemas.openxmlformats.org/officeDocument/2006/relationships/slideLayout" Target="../slideLayouts/slideLayout1726.xml"/><Relationship Id="rId239" Type="http://schemas.openxmlformats.org/officeDocument/2006/relationships/slideLayout" Target="../slideLayouts/slideLayout1958.xml"/><Relationship Id="rId446" Type="http://schemas.openxmlformats.org/officeDocument/2006/relationships/slideLayout" Target="../slideLayouts/slideLayout2165.xml"/><Relationship Id="rId653" Type="http://schemas.openxmlformats.org/officeDocument/2006/relationships/slideLayout" Target="../slideLayouts/slideLayout2372.xml"/><Relationship Id="rId292" Type="http://schemas.openxmlformats.org/officeDocument/2006/relationships/slideLayout" Target="../slideLayouts/slideLayout2011.xml"/><Relationship Id="rId306" Type="http://schemas.openxmlformats.org/officeDocument/2006/relationships/slideLayout" Target="../slideLayouts/slideLayout2025.xml"/><Relationship Id="rId87" Type="http://schemas.openxmlformats.org/officeDocument/2006/relationships/slideLayout" Target="../slideLayouts/slideLayout1806.xml"/><Relationship Id="rId513" Type="http://schemas.openxmlformats.org/officeDocument/2006/relationships/slideLayout" Target="../slideLayouts/slideLayout2232.xml"/><Relationship Id="rId597" Type="http://schemas.openxmlformats.org/officeDocument/2006/relationships/slideLayout" Target="../slideLayouts/slideLayout2316.xml"/><Relationship Id="rId720" Type="http://schemas.openxmlformats.org/officeDocument/2006/relationships/slideLayout" Target="../slideLayouts/slideLayout2439.xml"/><Relationship Id="rId152" Type="http://schemas.openxmlformats.org/officeDocument/2006/relationships/slideLayout" Target="../slideLayouts/slideLayout1871.xml"/><Relationship Id="rId457" Type="http://schemas.openxmlformats.org/officeDocument/2006/relationships/slideLayout" Target="../slideLayouts/slideLayout2176.xml"/><Relationship Id="rId664" Type="http://schemas.openxmlformats.org/officeDocument/2006/relationships/slideLayout" Target="../slideLayouts/slideLayout2383.xml"/><Relationship Id="rId14" Type="http://schemas.openxmlformats.org/officeDocument/2006/relationships/slideLayout" Target="../slideLayouts/slideLayout1733.xml"/><Relationship Id="rId317" Type="http://schemas.openxmlformats.org/officeDocument/2006/relationships/slideLayout" Target="../slideLayouts/slideLayout2036.xml"/><Relationship Id="rId524" Type="http://schemas.openxmlformats.org/officeDocument/2006/relationships/slideLayout" Target="../slideLayouts/slideLayout2243.xml"/><Relationship Id="rId731" Type="http://schemas.openxmlformats.org/officeDocument/2006/relationships/slideLayout" Target="../slideLayouts/slideLayout2450.xml"/><Relationship Id="rId98" Type="http://schemas.openxmlformats.org/officeDocument/2006/relationships/slideLayout" Target="../slideLayouts/slideLayout1817.xml"/><Relationship Id="rId163" Type="http://schemas.openxmlformats.org/officeDocument/2006/relationships/slideLayout" Target="../slideLayouts/slideLayout1882.xml"/><Relationship Id="rId370" Type="http://schemas.openxmlformats.org/officeDocument/2006/relationships/slideLayout" Target="../slideLayouts/slideLayout2089.xml"/><Relationship Id="rId230" Type="http://schemas.openxmlformats.org/officeDocument/2006/relationships/slideLayout" Target="../slideLayouts/slideLayout1949.xml"/><Relationship Id="rId468" Type="http://schemas.openxmlformats.org/officeDocument/2006/relationships/slideLayout" Target="../slideLayouts/slideLayout2187.xml"/><Relationship Id="rId675" Type="http://schemas.openxmlformats.org/officeDocument/2006/relationships/slideLayout" Target="../slideLayouts/slideLayout2394.xml"/><Relationship Id="rId25" Type="http://schemas.openxmlformats.org/officeDocument/2006/relationships/slideLayout" Target="../slideLayouts/slideLayout1744.xml"/><Relationship Id="rId328" Type="http://schemas.openxmlformats.org/officeDocument/2006/relationships/slideLayout" Target="../slideLayouts/slideLayout2047.xml"/><Relationship Id="rId535" Type="http://schemas.openxmlformats.org/officeDocument/2006/relationships/slideLayout" Target="../slideLayouts/slideLayout2254.xml"/><Relationship Id="rId742" Type="http://schemas.openxmlformats.org/officeDocument/2006/relationships/slideLayout" Target="../slideLayouts/slideLayout2461.xml"/><Relationship Id="rId174" Type="http://schemas.openxmlformats.org/officeDocument/2006/relationships/slideLayout" Target="../slideLayouts/slideLayout1893.xml"/><Relationship Id="rId381" Type="http://schemas.openxmlformats.org/officeDocument/2006/relationships/slideLayout" Target="../slideLayouts/slideLayout2100.xml"/><Relationship Id="rId602" Type="http://schemas.openxmlformats.org/officeDocument/2006/relationships/slideLayout" Target="../slideLayouts/slideLayout2321.xml"/><Relationship Id="rId241" Type="http://schemas.openxmlformats.org/officeDocument/2006/relationships/slideLayout" Target="../slideLayouts/slideLayout1960.xml"/><Relationship Id="rId479" Type="http://schemas.openxmlformats.org/officeDocument/2006/relationships/slideLayout" Target="../slideLayouts/slideLayout2198.xml"/><Relationship Id="rId686" Type="http://schemas.openxmlformats.org/officeDocument/2006/relationships/slideLayout" Target="../slideLayouts/slideLayout2405.xml"/><Relationship Id="rId36" Type="http://schemas.openxmlformats.org/officeDocument/2006/relationships/slideLayout" Target="../slideLayouts/slideLayout1755.xml"/><Relationship Id="rId339" Type="http://schemas.openxmlformats.org/officeDocument/2006/relationships/slideLayout" Target="../slideLayouts/slideLayout2058.xml"/><Relationship Id="rId546" Type="http://schemas.openxmlformats.org/officeDocument/2006/relationships/slideLayout" Target="../slideLayouts/slideLayout2265.xml"/><Relationship Id="rId101" Type="http://schemas.openxmlformats.org/officeDocument/2006/relationships/slideLayout" Target="../slideLayouts/slideLayout1820.xml"/><Relationship Id="rId185" Type="http://schemas.openxmlformats.org/officeDocument/2006/relationships/slideLayout" Target="../slideLayouts/slideLayout1904.xml"/><Relationship Id="rId406" Type="http://schemas.openxmlformats.org/officeDocument/2006/relationships/slideLayout" Target="../slideLayouts/slideLayout2125.xml"/><Relationship Id="rId392" Type="http://schemas.openxmlformats.org/officeDocument/2006/relationships/slideLayout" Target="../slideLayouts/slideLayout2111.xml"/><Relationship Id="rId613" Type="http://schemas.openxmlformats.org/officeDocument/2006/relationships/slideLayout" Target="../slideLayouts/slideLayout2332.xml"/><Relationship Id="rId697" Type="http://schemas.openxmlformats.org/officeDocument/2006/relationships/slideLayout" Target="../slideLayouts/slideLayout2416.xml"/><Relationship Id="rId252" Type="http://schemas.openxmlformats.org/officeDocument/2006/relationships/slideLayout" Target="../slideLayouts/slideLayout1971.xml"/><Relationship Id="rId47" Type="http://schemas.openxmlformats.org/officeDocument/2006/relationships/slideLayout" Target="../slideLayouts/slideLayout1766.xml"/><Relationship Id="rId112" Type="http://schemas.openxmlformats.org/officeDocument/2006/relationships/slideLayout" Target="../slideLayouts/slideLayout1831.xml"/><Relationship Id="rId557" Type="http://schemas.openxmlformats.org/officeDocument/2006/relationships/slideLayout" Target="../slideLayouts/slideLayout2276.xml"/><Relationship Id="rId196" Type="http://schemas.openxmlformats.org/officeDocument/2006/relationships/slideLayout" Target="../slideLayouts/slideLayout1915.xml"/><Relationship Id="rId417" Type="http://schemas.openxmlformats.org/officeDocument/2006/relationships/slideLayout" Target="../slideLayouts/slideLayout2136.xml"/><Relationship Id="rId624" Type="http://schemas.openxmlformats.org/officeDocument/2006/relationships/slideLayout" Target="../slideLayouts/slideLayout2343.xml"/><Relationship Id="rId263" Type="http://schemas.openxmlformats.org/officeDocument/2006/relationships/slideLayout" Target="../slideLayouts/slideLayout1982.xml"/><Relationship Id="rId470" Type="http://schemas.openxmlformats.org/officeDocument/2006/relationships/slideLayout" Target="../slideLayouts/slideLayout2189.xml"/><Relationship Id="rId58" Type="http://schemas.openxmlformats.org/officeDocument/2006/relationships/slideLayout" Target="../slideLayouts/slideLayout1777.xml"/><Relationship Id="rId123" Type="http://schemas.openxmlformats.org/officeDocument/2006/relationships/slideLayout" Target="../slideLayouts/slideLayout1842.xml"/><Relationship Id="rId330" Type="http://schemas.openxmlformats.org/officeDocument/2006/relationships/slideLayout" Target="../slideLayouts/slideLayout2049.xml"/><Relationship Id="rId568" Type="http://schemas.openxmlformats.org/officeDocument/2006/relationships/slideLayout" Target="../slideLayouts/slideLayout2287.xml"/><Relationship Id="rId428" Type="http://schemas.openxmlformats.org/officeDocument/2006/relationships/slideLayout" Target="../slideLayouts/slideLayout2147.xml"/><Relationship Id="rId635" Type="http://schemas.openxmlformats.org/officeDocument/2006/relationships/slideLayout" Target="../slideLayouts/slideLayout2354.xml"/><Relationship Id="rId274" Type="http://schemas.openxmlformats.org/officeDocument/2006/relationships/slideLayout" Target="../slideLayouts/slideLayout1993.xml"/><Relationship Id="rId481" Type="http://schemas.openxmlformats.org/officeDocument/2006/relationships/slideLayout" Target="../slideLayouts/slideLayout2200.xml"/><Relationship Id="rId702" Type="http://schemas.openxmlformats.org/officeDocument/2006/relationships/slideLayout" Target="../slideLayouts/slideLayout2421.xml"/><Relationship Id="rId69" Type="http://schemas.openxmlformats.org/officeDocument/2006/relationships/slideLayout" Target="../slideLayouts/slideLayout1788.xml"/><Relationship Id="rId134" Type="http://schemas.openxmlformats.org/officeDocument/2006/relationships/slideLayout" Target="../slideLayouts/slideLayout1853.xml"/><Relationship Id="rId579" Type="http://schemas.openxmlformats.org/officeDocument/2006/relationships/slideLayout" Target="../slideLayouts/slideLayout2298.xml"/><Relationship Id="rId341" Type="http://schemas.openxmlformats.org/officeDocument/2006/relationships/slideLayout" Target="../slideLayouts/slideLayout2060.xml"/><Relationship Id="rId439" Type="http://schemas.openxmlformats.org/officeDocument/2006/relationships/slideLayout" Target="../slideLayouts/slideLayout2158.xml"/><Relationship Id="rId646" Type="http://schemas.openxmlformats.org/officeDocument/2006/relationships/slideLayout" Target="../slideLayouts/slideLayout2365.xml"/><Relationship Id="rId201" Type="http://schemas.openxmlformats.org/officeDocument/2006/relationships/slideLayout" Target="../slideLayouts/slideLayout1920.xml"/><Relationship Id="rId285" Type="http://schemas.openxmlformats.org/officeDocument/2006/relationships/slideLayout" Target="../slideLayouts/slideLayout2004.xml"/><Relationship Id="rId506" Type="http://schemas.openxmlformats.org/officeDocument/2006/relationships/slideLayout" Target="../slideLayouts/slideLayout2225.xml"/><Relationship Id="rId492" Type="http://schemas.openxmlformats.org/officeDocument/2006/relationships/slideLayout" Target="../slideLayouts/slideLayout2211.xml"/><Relationship Id="rId713" Type="http://schemas.openxmlformats.org/officeDocument/2006/relationships/slideLayout" Target="../slideLayouts/slideLayout2432.xml"/><Relationship Id="rId145" Type="http://schemas.openxmlformats.org/officeDocument/2006/relationships/slideLayout" Target="../slideLayouts/slideLayout1864.xml"/><Relationship Id="rId352" Type="http://schemas.openxmlformats.org/officeDocument/2006/relationships/slideLayout" Target="../slideLayouts/slideLayout2071.xml"/><Relationship Id="rId212" Type="http://schemas.openxmlformats.org/officeDocument/2006/relationships/slideLayout" Target="../slideLayouts/slideLayout1931.xml"/><Relationship Id="rId657" Type="http://schemas.openxmlformats.org/officeDocument/2006/relationships/slideLayout" Target="../slideLayouts/slideLayout2376.xml"/><Relationship Id="rId296" Type="http://schemas.openxmlformats.org/officeDocument/2006/relationships/slideLayout" Target="../slideLayouts/slideLayout2015.xml"/><Relationship Id="rId517" Type="http://schemas.openxmlformats.org/officeDocument/2006/relationships/slideLayout" Target="../slideLayouts/slideLayout2236.xml"/><Relationship Id="rId724" Type="http://schemas.openxmlformats.org/officeDocument/2006/relationships/slideLayout" Target="../slideLayouts/slideLayout2443.xml"/><Relationship Id="rId60" Type="http://schemas.openxmlformats.org/officeDocument/2006/relationships/slideLayout" Target="../slideLayouts/slideLayout1779.xml"/><Relationship Id="rId156" Type="http://schemas.openxmlformats.org/officeDocument/2006/relationships/slideLayout" Target="../slideLayouts/slideLayout1875.xml"/><Relationship Id="rId363" Type="http://schemas.openxmlformats.org/officeDocument/2006/relationships/slideLayout" Target="../slideLayouts/slideLayout2082.xml"/><Relationship Id="rId570" Type="http://schemas.openxmlformats.org/officeDocument/2006/relationships/slideLayout" Target="../slideLayouts/slideLayout2289.xml"/><Relationship Id="rId223" Type="http://schemas.openxmlformats.org/officeDocument/2006/relationships/slideLayout" Target="../slideLayouts/slideLayout1942.xml"/><Relationship Id="rId430" Type="http://schemas.openxmlformats.org/officeDocument/2006/relationships/slideLayout" Target="../slideLayouts/slideLayout2149.xml"/><Relationship Id="rId668" Type="http://schemas.openxmlformats.org/officeDocument/2006/relationships/slideLayout" Target="../slideLayouts/slideLayout2387.xml"/><Relationship Id="rId18" Type="http://schemas.openxmlformats.org/officeDocument/2006/relationships/slideLayout" Target="../slideLayouts/slideLayout1737.xml"/><Relationship Id="rId528" Type="http://schemas.openxmlformats.org/officeDocument/2006/relationships/slideLayout" Target="../slideLayouts/slideLayout2247.xml"/><Relationship Id="rId735" Type="http://schemas.openxmlformats.org/officeDocument/2006/relationships/slideLayout" Target="../slideLayouts/slideLayout2454.xml"/><Relationship Id="rId167" Type="http://schemas.openxmlformats.org/officeDocument/2006/relationships/slideLayout" Target="../slideLayouts/slideLayout1886.xml"/><Relationship Id="rId374" Type="http://schemas.openxmlformats.org/officeDocument/2006/relationships/slideLayout" Target="../slideLayouts/slideLayout2093.xml"/><Relationship Id="rId581" Type="http://schemas.openxmlformats.org/officeDocument/2006/relationships/slideLayout" Target="../slideLayouts/slideLayout2300.xml"/><Relationship Id="rId71" Type="http://schemas.openxmlformats.org/officeDocument/2006/relationships/slideLayout" Target="../slideLayouts/slideLayout1790.xml"/><Relationship Id="rId234" Type="http://schemas.openxmlformats.org/officeDocument/2006/relationships/slideLayout" Target="../slideLayouts/slideLayout1953.xml"/><Relationship Id="rId679" Type="http://schemas.openxmlformats.org/officeDocument/2006/relationships/slideLayout" Target="../slideLayouts/slideLayout2398.xml"/><Relationship Id="rId2" Type="http://schemas.openxmlformats.org/officeDocument/2006/relationships/slideLayout" Target="../slideLayouts/slideLayout1721.xml"/><Relationship Id="rId29" Type="http://schemas.openxmlformats.org/officeDocument/2006/relationships/slideLayout" Target="../slideLayouts/slideLayout1748.xml"/><Relationship Id="rId441" Type="http://schemas.openxmlformats.org/officeDocument/2006/relationships/slideLayout" Target="../slideLayouts/slideLayout2160.xml"/><Relationship Id="rId539" Type="http://schemas.openxmlformats.org/officeDocument/2006/relationships/slideLayout" Target="../slideLayouts/slideLayout2258.xml"/><Relationship Id="rId746" Type="http://schemas.openxmlformats.org/officeDocument/2006/relationships/slideLayout" Target="../slideLayouts/slideLayout2465.xml"/><Relationship Id="rId178" Type="http://schemas.openxmlformats.org/officeDocument/2006/relationships/slideLayout" Target="../slideLayouts/slideLayout1897.xml"/><Relationship Id="rId301" Type="http://schemas.openxmlformats.org/officeDocument/2006/relationships/slideLayout" Target="../slideLayouts/slideLayout2020.xml"/><Relationship Id="rId82" Type="http://schemas.openxmlformats.org/officeDocument/2006/relationships/slideLayout" Target="../slideLayouts/slideLayout1801.xml"/><Relationship Id="rId385" Type="http://schemas.openxmlformats.org/officeDocument/2006/relationships/slideLayout" Target="../slideLayouts/slideLayout2104.xml"/><Relationship Id="rId592" Type="http://schemas.openxmlformats.org/officeDocument/2006/relationships/slideLayout" Target="../slideLayouts/slideLayout2311.xml"/><Relationship Id="rId606" Type="http://schemas.openxmlformats.org/officeDocument/2006/relationships/slideLayout" Target="../slideLayouts/slideLayout2325.xml"/><Relationship Id="rId245" Type="http://schemas.openxmlformats.org/officeDocument/2006/relationships/slideLayout" Target="../slideLayouts/slideLayout1964.xml"/><Relationship Id="rId452" Type="http://schemas.openxmlformats.org/officeDocument/2006/relationships/slideLayout" Target="../slideLayouts/slideLayout2171.xml"/><Relationship Id="rId105" Type="http://schemas.openxmlformats.org/officeDocument/2006/relationships/slideLayout" Target="../slideLayouts/slideLayout1824.xml"/><Relationship Id="rId312" Type="http://schemas.openxmlformats.org/officeDocument/2006/relationships/slideLayout" Target="../slideLayouts/slideLayout2031.xml"/><Relationship Id="rId93" Type="http://schemas.openxmlformats.org/officeDocument/2006/relationships/slideLayout" Target="../slideLayouts/slideLayout1812.xml"/><Relationship Id="rId189" Type="http://schemas.openxmlformats.org/officeDocument/2006/relationships/slideLayout" Target="../slideLayouts/slideLayout1908.xml"/><Relationship Id="rId396" Type="http://schemas.openxmlformats.org/officeDocument/2006/relationships/slideLayout" Target="../slideLayouts/slideLayout2115.xml"/><Relationship Id="rId617" Type="http://schemas.openxmlformats.org/officeDocument/2006/relationships/slideLayout" Target="../slideLayouts/slideLayout2336.xml"/><Relationship Id="rId256" Type="http://schemas.openxmlformats.org/officeDocument/2006/relationships/slideLayout" Target="../slideLayouts/slideLayout1975.xml"/><Relationship Id="rId463" Type="http://schemas.openxmlformats.org/officeDocument/2006/relationships/slideLayout" Target="../slideLayouts/slideLayout2182.xml"/><Relationship Id="rId670" Type="http://schemas.openxmlformats.org/officeDocument/2006/relationships/slideLayout" Target="../slideLayouts/slideLayout2389.xml"/><Relationship Id="rId116" Type="http://schemas.openxmlformats.org/officeDocument/2006/relationships/slideLayout" Target="../slideLayouts/slideLayout1835.xml"/><Relationship Id="rId323" Type="http://schemas.openxmlformats.org/officeDocument/2006/relationships/slideLayout" Target="../slideLayouts/slideLayout2042.xml"/><Relationship Id="rId530" Type="http://schemas.openxmlformats.org/officeDocument/2006/relationships/slideLayout" Target="../slideLayouts/slideLayout2249.xml"/><Relationship Id="rId20" Type="http://schemas.openxmlformats.org/officeDocument/2006/relationships/slideLayout" Target="../slideLayouts/slideLayout1739.xml"/><Relationship Id="rId628" Type="http://schemas.openxmlformats.org/officeDocument/2006/relationships/slideLayout" Target="../slideLayouts/slideLayout2347.xml"/><Relationship Id="rId225" Type="http://schemas.openxmlformats.org/officeDocument/2006/relationships/slideLayout" Target="../slideLayouts/slideLayout1944.xml"/><Relationship Id="rId267" Type="http://schemas.openxmlformats.org/officeDocument/2006/relationships/slideLayout" Target="../slideLayouts/slideLayout1986.xml"/><Relationship Id="rId432" Type="http://schemas.openxmlformats.org/officeDocument/2006/relationships/slideLayout" Target="../slideLayouts/slideLayout2151.xml"/><Relationship Id="rId474" Type="http://schemas.openxmlformats.org/officeDocument/2006/relationships/slideLayout" Target="../slideLayouts/slideLayout2193.xml"/><Relationship Id="rId127" Type="http://schemas.openxmlformats.org/officeDocument/2006/relationships/slideLayout" Target="../slideLayouts/slideLayout1846.xml"/><Relationship Id="rId681" Type="http://schemas.openxmlformats.org/officeDocument/2006/relationships/slideLayout" Target="../slideLayouts/slideLayout2400.xml"/><Relationship Id="rId737" Type="http://schemas.openxmlformats.org/officeDocument/2006/relationships/slideLayout" Target="../slideLayouts/slideLayout2456.xml"/><Relationship Id="rId31" Type="http://schemas.openxmlformats.org/officeDocument/2006/relationships/slideLayout" Target="../slideLayouts/slideLayout1750.xml"/><Relationship Id="rId73" Type="http://schemas.openxmlformats.org/officeDocument/2006/relationships/slideLayout" Target="../slideLayouts/slideLayout1792.xml"/><Relationship Id="rId169" Type="http://schemas.openxmlformats.org/officeDocument/2006/relationships/slideLayout" Target="../slideLayouts/slideLayout1888.xml"/><Relationship Id="rId334" Type="http://schemas.openxmlformats.org/officeDocument/2006/relationships/slideLayout" Target="../slideLayouts/slideLayout2053.xml"/><Relationship Id="rId376" Type="http://schemas.openxmlformats.org/officeDocument/2006/relationships/slideLayout" Target="../slideLayouts/slideLayout2095.xml"/><Relationship Id="rId541" Type="http://schemas.openxmlformats.org/officeDocument/2006/relationships/slideLayout" Target="../slideLayouts/slideLayout2260.xml"/><Relationship Id="rId583" Type="http://schemas.openxmlformats.org/officeDocument/2006/relationships/slideLayout" Target="../slideLayouts/slideLayout2302.xml"/><Relationship Id="rId639" Type="http://schemas.openxmlformats.org/officeDocument/2006/relationships/slideLayout" Target="../slideLayouts/slideLayout2358.xml"/><Relationship Id="rId4" Type="http://schemas.openxmlformats.org/officeDocument/2006/relationships/slideLayout" Target="../slideLayouts/slideLayout1723.xml"/><Relationship Id="rId180" Type="http://schemas.openxmlformats.org/officeDocument/2006/relationships/slideLayout" Target="../slideLayouts/slideLayout1899.xml"/><Relationship Id="rId236" Type="http://schemas.openxmlformats.org/officeDocument/2006/relationships/slideLayout" Target="../slideLayouts/slideLayout1955.xml"/><Relationship Id="rId278" Type="http://schemas.openxmlformats.org/officeDocument/2006/relationships/slideLayout" Target="../slideLayouts/slideLayout1997.xml"/><Relationship Id="rId401" Type="http://schemas.openxmlformats.org/officeDocument/2006/relationships/slideLayout" Target="../slideLayouts/slideLayout2120.xml"/><Relationship Id="rId443" Type="http://schemas.openxmlformats.org/officeDocument/2006/relationships/slideLayout" Target="../slideLayouts/slideLayout2162.xml"/><Relationship Id="rId650" Type="http://schemas.openxmlformats.org/officeDocument/2006/relationships/slideLayout" Target="../slideLayouts/slideLayout2369.xml"/><Relationship Id="rId303" Type="http://schemas.openxmlformats.org/officeDocument/2006/relationships/slideLayout" Target="../slideLayouts/slideLayout2022.xml"/><Relationship Id="rId485" Type="http://schemas.openxmlformats.org/officeDocument/2006/relationships/slideLayout" Target="../slideLayouts/slideLayout2204.xml"/><Relationship Id="rId692" Type="http://schemas.openxmlformats.org/officeDocument/2006/relationships/slideLayout" Target="../slideLayouts/slideLayout2411.xml"/><Relationship Id="rId706" Type="http://schemas.openxmlformats.org/officeDocument/2006/relationships/slideLayout" Target="../slideLayouts/slideLayout2425.xml"/><Relationship Id="rId748" Type="http://schemas.openxmlformats.org/officeDocument/2006/relationships/slideLayout" Target="../slideLayouts/slideLayout2467.xml"/><Relationship Id="rId42" Type="http://schemas.openxmlformats.org/officeDocument/2006/relationships/slideLayout" Target="../slideLayouts/slideLayout1761.xml"/><Relationship Id="rId84" Type="http://schemas.openxmlformats.org/officeDocument/2006/relationships/slideLayout" Target="../slideLayouts/slideLayout1803.xml"/><Relationship Id="rId138" Type="http://schemas.openxmlformats.org/officeDocument/2006/relationships/slideLayout" Target="../slideLayouts/slideLayout1857.xml"/><Relationship Id="rId345" Type="http://schemas.openxmlformats.org/officeDocument/2006/relationships/slideLayout" Target="../slideLayouts/slideLayout2064.xml"/><Relationship Id="rId387" Type="http://schemas.openxmlformats.org/officeDocument/2006/relationships/slideLayout" Target="../slideLayouts/slideLayout2106.xml"/><Relationship Id="rId510" Type="http://schemas.openxmlformats.org/officeDocument/2006/relationships/slideLayout" Target="../slideLayouts/slideLayout2229.xml"/><Relationship Id="rId552" Type="http://schemas.openxmlformats.org/officeDocument/2006/relationships/slideLayout" Target="../slideLayouts/slideLayout2271.xml"/><Relationship Id="rId594" Type="http://schemas.openxmlformats.org/officeDocument/2006/relationships/slideLayout" Target="../slideLayouts/slideLayout2313.xml"/><Relationship Id="rId608" Type="http://schemas.openxmlformats.org/officeDocument/2006/relationships/slideLayout" Target="../slideLayouts/slideLayout2327.xml"/><Relationship Id="rId191" Type="http://schemas.openxmlformats.org/officeDocument/2006/relationships/slideLayout" Target="../slideLayouts/slideLayout1910.xml"/><Relationship Id="rId205" Type="http://schemas.openxmlformats.org/officeDocument/2006/relationships/slideLayout" Target="../slideLayouts/slideLayout1924.xml"/><Relationship Id="rId247" Type="http://schemas.openxmlformats.org/officeDocument/2006/relationships/slideLayout" Target="../slideLayouts/slideLayout1966.xml"/><Relationship Id="rId412" Type="http://schemas.openxmlformats.org/officeDocument/2006/relationships/slideLayout" Target="../slideLayouts/slideLayout2131.xml"/><Relationship Id="rId107" Type="http://schemas.openxmlformats.org/officeDocument/2006/relationships/slideLayout" Target="../slideLayouts/slideLayout1826.xml"/><Relationship Id="rId289" Type="http://schemas.openxmlformats.org/officeDocument/2006/relationships/slideLayout" Target="../slideLayouts/slideLayout2008.xml"/><Relationship Id="rId454" Type="http://schemas.openxmlformats.org/officeDocument/2006/relationships/slideLayout" Target="../slideLayouts/slideLayout2173.xml"/><Relationship Id="rId496" Type="http://schemas.openxmlformats.org/officeDocument/2006/relationships/slideLayout" Target="../slideLayouts/slideLayout2215.xml"/><Relationship Id="rId661" Type="http://schemas.openxmlformats.org/officeDocument/2006/relationships/slideLayout" Target="../slideLayouts/slideLayout2380.xml"/><Relationship Id="rId717" Type="http://schemas.openxmlformats.org/officeDocument/2006/relationships/slideLayout" Target="../slideLayouts/slideLayout2436.xml"/><Relationship Id="rId11" Type="http://schemas.openxmlformats.org/officeDocument/2006/relationships/slideLayout" Target="../slideLayouts/slideLayout1730.xml"/><Relationship Id="rId53" Type="http://schemas.openxmlformats.org/officeDocument/2006/relationships/slideLayout" Target="../slideLayouts/slideLayout1772.xml"/><Relationship Id="rId149" Type="http://schemas.openxmlformats.org/officeDocument/2006/relationships/slideLayout" Target="../slideLayouts/slideLayout1868.xml"/><Relationship Id="rId314" Type="http://schemas.openxmlformats.org/officeDocument/2006/relationships/slideLayout" Target="../slideLayouts/slideLayout2033.xml"/><Relationship Id="rId356" Type="http://schemas.openxmlformats.org/officeDocument/2006/relationships/slideLayout" Target="../slideLayouts/slideLayout2075.xml"/><Relationship Id="rId398" Type="http://schemas.openxmlformats.org/officeDocument/2006/relationships/slideLayout" Target="../slideLayouts/slideLayout2117.xml"/><Relationship Id="rId521" Type="http://schemas.openxmlformats.org/officeDocument/2006/relationships/slideLayout" Target="../slideLayouts/slideLayout2240.xml"/><Relationship Id="rId563" Type="http://schemas.openxmlformats.org/officeDocument/2006/relationships/slideLayout" Target="../slideLayouts/slideLayout2282.xml"/><Relationship Id="rId619" Type="http://schemas.openxmlformats.org/officeDocument/2006/relationships/slideLayout" Target="../slideLayouts/slideLayout2338.xml"/><Relationship Id="rId95" Type="http://schemas.openxmlformats.org/officeDocument/2006/relationships/slideLayout" Target="../slideLayouts/slideLayout1814.xml"/><Relationship Id="rId160" Type="http://schemas.openxmlformats.org/officeDocument/2006/relationships/slideLayout" Target="../slideLayouts/slideLayout1879.xml"/><Relationship Id="rId216" Type="http://schemas.openxmlformats.org/officeDocument/2006/relationships/slideLayout" Target="../slideLayouts/slideLayout1935.xml"/><Relationship Id="rId423" Type="http://schemas.openxmlformats.org/officeDocument/2006/relationships/slideLayout" Target="../slideLayouts/slideLayout2142.xml"/><Relationship Id="rId258" Type="http://schemas.openxmlformats.org/officeDocument/2006/relationships/slideLayout" Target="../slideLayouts/slideLayout1977.xml"/><Relationship Id="rId465" Type="http://schemas.openxmlformats.org/officeDocument/2006/relationships/slideLayout" Target="../slideLayouts/slideLayout2184.xml"/><Relationship Id="rId630" Type="http://schemas.openxmlformats.org/officeDocument/2006/relationships/slideLayout" Target="../slideLayouts/slideLayout2349.xml"/><Relationship Id="rId672" Type="http://schemas.openxmlformats.org/officeDocument/2006/relationships/slideLayout" Target="../slideLayouts/slideLayout2391.xml"/><Relationship Id="rId728" Type="http://schemas.openxmlformats.org/officeDocument/2006/relationships/slideLayout" Target="../slideLayouts/slideLayout2447.xml"/><Relationship Id="rId22" Type="http://schemas.openxmlformats.org/officeDocument/2006/relationships/slideLayout" Target="../slideLayouts/slideLayout1741.xml"/><Relationship Id="rId64" Type="http://schemas.openxmlformats.org/officeDocument/2006/relationships/slideLayout" Target="../slideLayouts/slideLayout1783.xml"/><Relationship Id="rId118" Type="http://schemas.openxmlformats.org/officeDocument/2006/relationships/slideLayout" Target="../slideLayouts/slideLayout1837.xml"/><Relationship Id="rId325" Type="http://schemas.openxmlformats.org/officeDocument/2006/relationships/slideLayout" Target="../slideLayouts/slideLayout2044.xml"/><Relationship Id="rId367" Type="http://schemas.openxmlformats.org/officeDocument/2006/relationships/slideLayout" Target="../slideLayouts/slideLayout2086.xml"/><Relationship Id="rId532" Type="http://schemas.openxmlformats.org/officeDocument/2006/relationships/slideLayout" Target="../slideLayouts/slideLayout2251.xml"/><Relationship Id="rId574" Type="http://schemas.openxmlformats.org/officeDocument/2006/relationships/slideLayout" Target="../slideLayouts/slideLayout2293.xml"/><Relationship Id="rId171" Type="http://schemas.openxmlformats.org/officeDocument/2006/relationships/slideLayout" Target="../slideLayouts/slideLayout1890.xml"/><Relationship Id="rId227" Type="http://schemas.openxmlformats.org/officeDocument/2006/relationships/slideLayout" Target="../slideLayouts/slideLayout1946.xml"/><Relationship Id="rId269" Type="http://schemas.openxmlformats.org/officeDocument/2006/relationships/slideLayout" Target="../slideLayouts/slideLayout1988.xml"/><Relationship Id="rId434" Type="http://schemas.openxmlformats.org/officeDocument/2006/relationships/slideLayout" Target="../slideLayouts/slideLayout2153.xml"/><Relationship Id="rId476" Type="http://schemas.openxmlformats.org/officeDocument/2006/relationships/slideLayout" Target="../slideLayouts/slideLayout2195.xml"/><Relationship Id="rId641" Type="http://schemas.openxmlformats.org/officeDocument/2006/relationships/slideLayout" Target="../slideLayouts/slideLayout2360.xml"/><Relationship Id="rId683" Type="http://schemas.openxmlformats.org/officeDocument/2006/relationships/slideLayout" Target="../slideLayouts/slideLayout2402.xml"/><Relationship Id="rId739" Type="http://schemas.openxmlformats.org/officeDocument/2006/relationships/slideLayout" Target="../slideLayouts/slideLayout2458.xml"/><Relationship Id="rId33" Type="http://schemas.openxmlformats.org/officeDocument/2006/relationships/slideLayout" Target="../slideLayouts/slideLayout1752.xml"/><Relationship Id="rId129" Type="http://schemas.openxmlformats.org/officeDocument/2006/relationships/slideLayout" Target="../slideLayouts/slideLayout1848.xml"/><Relationship Id="rId280" Type="http://schemas.openxmlformats.org/officeDocument/2006/relationships/slideLayout" Target="../slideLayouts/slideLayout1999.xml"/><Relationship Id="rId336" Type="http://schemas.openxmlformats.org/officeDocument/2006/relationships/slideLayout" Target="../slideLayouts/slideLayout2055.xml"/><Relationship Id="rId501" Type="http://schemas.openxmlformats.org/officeDocument/2006/relationships/slideLayout" Target="../slideLayouts/slideLayout2220.xml"/><Relationship Id="rId543" Type="http://schemas.openxmlformats.org/officeDocument/2006/relationships/slideLayout" Target="../slideLayouts/slideLayout2262.xml"/><Relationship Id="rId75" Type="http://schemas.openxmlformats.org/officeDocument/2006/relationships/slideLayout" Target="../slideLayouts/slideLayout1794.xml"/><Relationship Id="rId140" Type="http://schemas.openxmlformats.org/officeDocument/2006/relationships/slideLayout" Target="../slideLayouts/slideLayout1859.xml"/><Relationship Id="rId182" Type="http://schemas.openxmlformats.org/officeDocument/2006/relationships/slideLayout" Target="../slideLayouts/slideLayout1901.xml"/><Relationship Id="rId378" Type="http://schemas.openxmlformats.org/officeDocument/2006/relationships/slideLayout" Target="../slideLayouts/slideLayout2097.xml"/><Relationship Id="rId403" Type="http://schemas.openxmlformats.org/officeDocument/2006/relationships/slideLayout" Target="../slideLayouts/slideLayout2122.xml"/><Relationship Id="rId585" Type="http://schemas.openxmlformats.org/officeDocument/2006/relationships/slideLayout" Target="../slideLayouts/slideLayout2304.xml"/><Relationship Id="rId750" Type="http://schemas.openxmlformats.org/officeDocument/2006/relationships/image" Target="../media/image3.jpeg"/><Relationship Id="rId6" Type="http://schemas.openxmlformats.org/officeDocument/2006/relationships/slideLayout" Target="../slideLayouts/slideLayout1725.xml"/><Relationship Id="rId238" Type="http://schemas.openxmlformats.org/officeDocument/2006/relationships/slideLayout" Target="../slideLayouts/slideLayout1957.xml"/><Relationship Id="rId445" Type="http://schemas.openxmlformats.org/officeDocument/2006/relationships/slideLayout" Target="../slideLayouts/slideLayout2164.xml"/><Relationship Id="rId487" Type="http://schemas.openxmlformats.org/officeDocument/2006/relationships/slideLayout" Target="../slideLayouts/slideLayout2206.xml"/><Relationship Id="rId610" Type="http://schemas.openxmlformats.org/officeDocument/2006/relationships/slideLayout" Target="../slideLayouts/slideLayout2329.xml"/><Relationship Id="rId652" Type="http://schemas.openxmlformats.org/officeDocument/2006/relationships/slideLayout" Target="../slideLayouts/slideLayout2371.xml"/><Relationship Id="rId694" Type="http://schemas.openxmlformats.org/officeDocument/2006/relationships/slideLayout" Target="../slideLayouts/slideLayout2413.xml"/><Relationship Id="rId708" Type="http://schemas.openxmlformats.org/officeDocument/2006/relationships/slideLayout" Target="../slideLayouts/slideLayout2427.xml"/><Relationship Id="rId291" Type="http://schemas.openxmlformats.org/officeDocument/2006/relationships/slideLayout" Target="../slideLayouts/slideLayout2010.xml"/><Relationship Id="rId305" Type="http://schemas.openxmlformats.org/officeDocument/2006/relationships/slideLayout" Target="../slideLayouts/slideLayout2024.xml"/><Relationship Id="rId347" Type="http://schemas.openxmlformats.org/officeDocument/2006/relationships/slideLayout" Target="../slideLayouts/slideLayout2066.xml"/><Relationship Id="rId512" Type="http://schemas.openxmlformats.org/officeDocument/2006/relationships/slideLayout" Target="../slideLayouts/slideLayout2231.xml"/><Relationship Id="rId44" Type="http://schemas.openxmlformats.org/officeDocument/2006/relationships/slideLayout" Target="../slideLayouts/slideLayout1763.xml"/><Relationship Id="rId86" Type="http://schemas.openxmlformats.org/officeDocument/2006/relationships/slideLayout" Target="../slideLayouts/slideLayout1805.xml"/><Relationship Id="rId151" Type="http://schemas.openxmlformats.org/officeDocument/2006/relationships/slideLayout" Target="../slideLayouts/slideLayout1870.xml"/><Relationship Id="rId389" Type="http://schemas.openxmlformats.org/officeDocument/2006/relationships/slideLayout" Target="../slideLayouts/slideLayout2108.xml"/><Relationship Id="rId554" Type="http://schemas.openxmlformats.org/officeDocument/2006/relationships/slideLayout" Target="../slideLayouts/slideLayout2273.xml"/><Relationship Id="rId596" Type="http://schemas.openxmlformats.org/officeDocument/2006/relationships/slideLayout" Target="../slideLayouts/slideLayout2315.xml"/><Relationship Id="rId193" Type="http://schemas.openxmlformats.org/officeDocument/2006/relationships/slideLayout" Target="../slideLayouts/slideLayout1912.xml"/><Relationship Id="rId207" Type="http://schemas.openxmlformats.org/officeDocument/2006/relationships/slideLayout" Target="../slideLayouts/slideLayout1926.xml"/><Relationship Id="rId249" Type="http://schemas.openxmlformats.org/officeDocument/2006/relationships/slideLayout" Target="../slideLayouts/slideLayout1968.xml"/><Relationship Id="rId414" Type="http://schemas.openxmlformats.org/officeDocument/2006/relationships/slideLayout" Target="../slideLayouts/slideLayout2133.xml"/><Relationship Id="rId456" Type="http://schemas.openxmlformats.org/officeDocument/2006/relationships/slideLayout" Target="../slideLayouts/slideLayout2175.xml"/><Relationship Id="rId498" Type="http://schemas.openxmlformats.org/officeDocument/2006/relationships/slideLayout" Target="../slideLayouts/slideLayout2217.xml"/><Relationship Id="rId621" Type="http://schemas.openxmlformats.org/officeDocument/2006/relationships/slideLayout" Target="../slideLayouts/slideLayout2340.xml"/><Relationship Id="rId663" Type="http://schemas.openxmlformats.org/officeDocument/2006/relationships/slideLayout" Target="../slideLayouts/slideLayout2382.xml"/><Relationship Id="rId13" Type="http://schemas.openxmlformats.org/officeDocument/2006/relationships/slideLayout" Target="../slideLayouts/slideLayout1732.xml"/><Relationship Id="rId109" Type="http://schemas.openxmlformats.org/officeDocument/2006/relationships/slideLayout" Target="../slideLayouts/slideLayout1828.xml"/><Relationship Id="rId260" Type="http://schemas.openxmlformats.org/officeDocument/2006/relationships/slideLayout" Target="../slideLayouts/slideLayout1979.xml"/><Relationship Id="rId316" Type="http://schemas.openxmlformats.org/officeDocument/2006/relationships/slideLayout" Target="../slideLayouts/slideLayout2035.xml"/><Relationship Id="rId523" Type="http://schemas.openxmlformats.org/officeDocument/2006/relationships/slideLayout" Target="../slideLayouts/slideLayout2242.xml"/><Relationship Id="rId719" Type="http://schemas.openxmlformats.org/officeDocument/2006/relationships/slideLayout" Target="../slideLayouts/slideLayout2438.xml"/><Relationship Id="rId55" Type="http://schemas.openxmlformats.org/officeDocument/2006/relationships/slideLayout" Target="../slideLayouts/slideLayout1774.xml"/><Relationship Id="rId97" Type="http://schemas.openxmlformats.org/officeDocument/2006/relationships/slideLayout" Target="../slideLayouts/slideLayout1816.xml"/><Relationship Id="rId120" Type="http://schemas.openxmlformats.org/officeDocument/2006/relationships/slideLayout" Target="../slideLayouts/slideLayout1839.xml"/><Relationship Id="rId358" Type="http://schemas.openxmlformats.org/officeDocument/2006/relationships/slideLayout" Target="../slideLayouts/slideLayout2077.xml"/><Relationship Id="rId565" Type="http://schemas.openxmlformats.org/officeDocument/2006/relationships/slideLayout" Target="../slideLayouts/slideLayout2284.xml"/><Relationship Id="rId730" Type="http://schemas.openxmlformats.org/officeDocument/2006/relationships/slideLayout" Target="../slideLayouts/slideLayout2449.xml"/><Relationship Id="rId162" Type="http://schemas.openxmlformats.org/officeDocument/2006/relationships/slideLayout" Target="../slideLayouts/slideLayout1881.xml"/><Relationship Id="rId218" Type="http://schemas.openxmlformats.org/officeDocument/2006/relationships/slideLayout" Target="../slideLayouts/slideLayout1937.xml"/><Relationship Id="rId425" Type="http://schemas.openxmlformats.org/officeDocument/2006/relationships/slideLayout" Target="../slideLayouts/slideLayout2144.xml"/><Relationship Id="rId467" Type="http://schemas.openxmlformats.org/officeDocument/2006/relationships/slideLayout" Target="../slideLayouts/slideLayout2186.xml"/><Relationship Id="rId632" Type="http://schemas.openxmlformats.org/officeDocument/2006/relationships/slideLayout" Target="../slideLayouts/slideLayout2351.xml"/><Relationship Id="rId271" Type="http://schemas.openxmlformats.org/officeDocument/2006/relationships/slideLayout" Target="../slideLayouts/slideLayout1990.xml"/><Relationship Id="rId674" Type="http://schemas.openxmlformats.org/officeDocument/2006/relationships/slideLayout" Target="../slideLayouts/slideLayout2393.xml"/><Relationship Id="rId24" Type="http://schemas.openxmlformats.org/officeDocument/2006/relationships/slideLayout" Target="../slideLayouts/slideLayout1743.xml"/><Relationship Id="rId66" Type="http://schemas.openxmlformats.org/officeDocument/2006/relationships/slideLayout" Target="../slideLayouts/slideLayout1785.xml"/><Relationship Id="rId131" Type="http://schemas.openxmlformats.org/officeDocument/2006/relationships/slideLayout" Target="../slideLayouts/slideLayout1850.xml"/><Relationship Id="rId327" Type="http://schemas.openxmlformats.org/officeDocument/2006/relationships/slideLayout" Target="../slideLayouts/slideLayout2046.xml"/><Relationship Id="rId369" Type="http://schemas.openxmlformats.org/officeDocument/2006/relationships/slideLayout" Target="../slideLayouts/slideLayout2088.xml"/><Relationship Id="rId534" Type="http://schemas.openxmlformats.org/officeDocument/2006/relationships/slideLayout" Target="../slideLayouts/slideLayout2253.xml"/><Relationship Id="rId576" Type="http://schemas.openxmlformats.org/officeDocument/2006/relationships/slideLayout" Target="../slideLayouts/slideLayout2295.xml"/><Relationship Id="rId741" Type="http://schemas.openxmlformats.org/officeDocument/2006/relationships/slideLayout" Target="../slideLayouts/slideLayout2460.xml"/><Relationship Id="rId173" Type="http://schemas.openxmlformats.org/officeDocument/2006/relationships/slideLayout" Target="../slideLayouts/slideLayout1892.xml"/><Relationship Id="rId229" Type="http://schemas.openxmlformats.org/officeDocument/2006/relationships/slideLayout" Target="../slideLayouts/slideLayout1948.xml"/><Relationship Id="rId380" Type="http://schemas.openxmlformats.org/officeDocument/2006/relationships/slideLayout" Target="../slideLayouts/slideLayout2099.xml"/><Relationship Id="rId436" Type="http://schemas.openxmlformats.org/officeDocument/2006/relationships/slideLayout" Target="../slideLayouts/slideLayout2155.xml"/><Relationship Id="rId601" Type="http://schemas.openxmlformats.org/officeDocument/2006/relationships/slideLayout" Target="../slideLayouts/slideLayout2320.xml"/><Relationship Id="rId643" Type="http://schemas.openxmlformats.org/officeDocument/2006/relationships/slideLayout" Target="../slideLayouts/slideLayout2362.xml"/><Relationship Id="rId240" Type="http://schemas.openxmlformats.org/officeDocument/2006/relationships/slideLayout" Target="../slideLayouts/slideLayout1959.xml"/><Relationship Id="rId478" Type="http://schemas.openxmlformats.org/officeDocument/2006/relationships/slideLayout" Target="../slideLayouts/slideLayout2197.xml"/><Relationship Id="rId685" Type="http://schemas.openxmlformats.org/officeDocument/2006/relationships/slideLayout" Target="../slideLayouts/slideLayout2404.xml"/><Relationship Id="rId35" Type="http://schemas.openxmlformats.org/officeDocument/2006/relationships/slideLayout" Target="../slideLayouts/slideLayout1754.xml"/><Relationship Id="rId77" Type="http://schemas.openxmlformats.org/officeDocument/2006/relationships/slideLayout" Target="../slideLayouts/slideLayout1796.xml"/><Relationship Id="rId100" Type="http://schemas.openxmlformats.org/officeDocument/2006/relationships/slideLayout" Target="../slideLayouts/slideLayout1819.xml"/><Relationship Id="rId282" Type="http://schemas.openxmlformats.org/officeDocument/2006/relationships/slideLayout" Target="../slideLayouts/slideLayout2001.xml"/><Relationship Id="rId338" Type="http://schemas.openxmlformats.org/officeDocument/2006/relationships/slideLayout" Target="../slideLayouts/slideLayout2057.xml"/><Relationship Id="rId503" Type="http://schemas.openxmlformats.org/officeDocument/2006/relationships/slideLayout" Target="../slideLayouts/slideLayout2222.xml"/><Relationship Id="rId545" Type="http://schemas.openxmlformats.org/officeDocument/2006/relationships/slideLayout" Target="../slideLayouts/slideLayout2264.xml"/><Relationship Id="rId587" Type="http://schemas.openxmlformats.org/officeDocument/2006/relationships/slideLayout" Target="../slideLayouts/slideLayout2306.xml"/><Relationship Id="rId710" Type="http://schemas.openxmlformats.org/officeDocument/2006/relationships/slideLayout" Target="../slideLayouts/slideLayout2429.xml"/><Relationship Id="rId8" Type="http://schemas.openxmlformats.org/officeDocument/2006/relationships/slideLayout" Target="../slideLayouts/slideLayout1727.xml"/><Relationship Id="rId142" Type="http://schemas.openxmlformats.org/officeDocument/2006/relationships/slideLayout" Target="../slideLayouts/slideLayout1861.xml"/><Relationship Id="rId184" Type="http://schemas.openxmlformats.org/officeDocument/2006/relationships/slideLayout" Target="../slideLayouts/slideLayout1903.xml"/><Relationship Id="rId391" Type="http://schemas.openxmlformats.org/officeDocument/2006/relationships/slideLayout" Target="../slideLayouts/slideLayout2110.xml"/><Relationship Id="rId405" Type="http://schemas.openxmlformats.org/officeDocument/2006/relationships/slideLayout" Target="../slideLayouts/slideLayout2124.xml"/><Relationship Id="rId447" Type="http://schemas.openxmlformats.org/officeDocument/2006/relationships/slideLayout" Target="../slideLayouts/slideLayout2166.xml"/><Relationship Id="rId612" Type="http://schemas.openxmlformats.org/officeDocument/2006/relationships/slideLayout" Target="../slideLayouts/slideLayout2331.xml"/><Relationship Id="rId251" Type="http://schemas.openxmlformats.org/officeDocument/2006/relationships/slideLayout" Target="../slideLayouts/slideLayout1970.xml"/><Relationship Id="rId489" Type="http://schemas.openxmlformats.org/officeDocument/2006/relationships/slideLayout" Target="../slideLayouts/slideLayout2208.xml"/><Relationship Id="rId654" Type="http://schemas.openxmlformats.org/officeDocument/2006/relationships/slideLayout" Target="../slideLayouts/slideLayout2373.xml"/><Relationship Id="rId696" Type="http://schemas.openxmlformats.org/officeDocument/2006/relationships/slideLayout" Target="../slideLayouts/slideLayout2415.xml"/><Relationship Id="rId46" Type="http://schemas.openxmlformats.org/officeDocument/2006/relationships/slideLayout" Target="../slideLayouts/slideLayout1765.xml"/><Relationship Id="rId293" Type="http://schemas.openxmlformats.org/officeDocument/2006/relationships/slideLayout" Target="../slideLayouts/slideLayout2012.xml"/><Relationship Id="rId307" Type="http://schemas.openxmlformats.org/officeDocument/2006/relationships/slideLayout" Target="../slideLayouts/slideLayout2026.xml"/><Relationship Id="rId349" Type="http://schemas.openxmlformats.org/officeDocument/2006/relationships/slideLayout" Target="../slideLayouts/slideLayout2068.xml"/><Relationship Id="rId514" Type="http://schemas.openxmlformats.org/officeDocument/2006/relationships/slideLayout" Target="../slideLayouts/slideLayout2233.xml"/><Relationship Id="rId556" Type="http://schemas.openxmlformats.org/officeDocument/2006/relationships/slideLayout" Target="../slideLayouts/slideLayout2275.xml"/><Relationship Id="rId721" Type="http://schemas.openxmlformats.org/officeDocument/2006/relationships/slideLayout" Target="../slideLayouts/slideLayout2440.xml"/><Relationship Id="rId88" Type="http://schemas.openxmlformats.org/officeDocument/2006/relationships/slideLayout" Target="../slideLayouts/slideLayout1807.xml"/><Relationship Id="rId111" Type="http://schemas.openxmlformats.org/officeDocument/2006/relationships/slideLayout" Target="../slideLayouts/slideLayout1830.xml"/><Relationship Id="rId153" Type="http://schemas.openxmlformats.org/officeDocument/2006/relationships/slideLayout" Target="../slideLayouts/slideLayout1872.xml"/><Relationship Id="rId195" Type="http://schemas.openxmlformats.org/officeDocument/2006/relationships/slideLayout" Target="../slideLayouts/slideLayout1914.xml"/><Relationship Id="rId209" Type="http://schemas.openxmlformats.org/officeDocument/2006/relationships/slideLayout" Target="../slideLayouts/slideLayout1928.xml"/><Relationship Id="rId360" Type="http://schemas.openxmlformats.org/officeDocument/2006/relationships/slideLayout" Target="../slideLayouts/slideLayout2079.xml"/><Relationship Id="rId416" Type="http://schemas.openxmlformats.org/officeDocument/2006/relationships/slideLayout" Target="../slideLayouts/slideLayout2135.xml"/><Relationship Id="rId598" Type="http://schemas.openxmlformats.org/officeDocument/2006/relationships/slideLayout" Target="../slideLayouts/slideLayout2317.xml"/><Relationship Id="rId220" Type="http://schemas.openxmlformats.org/officeDocument/2006/relationships/slideLayout" Target="../slideLayouts/slideLayout1939.xml"/><Relationship Id="rId458" Type="http://schemas.openxmlformats.org/officeDocument/2006/relationships/slideLayout" Target="../slideLayouts/slideLayout2177.xml"/><Relationship Id="rId623" Type="http://schemas.openxmlformats.org/officeDocument/2006/relationships/slideLayout" Target="../slideLayouts/slideLayout2342.xml"/><Relationship Id="rId665" Type="http://schemas.openxmlformats.org/officeDocument/2006/relationships/slideLayout" Target="../slideLayouts/slideLayout2384.xml"/><Relationship Id="rId15" Type="http://schemas.openxmlformats.org/officeDocument/2006/relationships/slideLayout" Target="../slideLayouts/slideLayout1734.xml"/><Relationship Id="rId57" Type="http://schemas.openxmlformats.org/officeDocument/2006/relationships/slideLayout" Target="../slideLayouts/slideLayout1776.xml"/><Relationship Id="rId262" Type="http://schemas.openxmlformats.org/officeDocument/2006/relationships/slideLayout" Target="../slideLayouts/slideLayout1981.xml"/><Relationship Id="rId318" Type="http://schemas.openxmlformats.org/officeDocument/2006/relationships/slideLayout" Target="../slideLayouts/slideLayout2037.xml"/><Relationship Id="rId525" Type="http://schemas.openxmlformats.org/officeDocument/2006/relationships/slideLayout" Target="../slideLayouts/slideLayout2244.xml"/><Relationship Id="rId567" Type="http://schemas.openxmlformats.org/officeDocument/2006/relationships/slideLayout" Target="../slideLayouts/slideLayout2286.xml"/><Relationship Id="rId732" Type="http://schemas.openxmlformats.org/officeDocument/2006/relationships/slideLayout" Target="../slideLayouts/slideLayout2451.xml"/><Relationship Id="rId99" Type="http://schemas.openxmlformats.org/officeDocument/2006/relationships/slideLayout" Target="../slideLayouts/slideLayout1818.xml"/><Relationship Id="rId122" Type="http://schemas.openxmlformats.org/officeDocument/2006/relationships/slideLayout" Target="../slideLayouts/slideLayout1841.xml"/><Relationship Id="rId164" Type="http://schemas.openxmlformats.org/officeDocument/2006/relationships/slideLayout" Target="../slideLayouts/slideLayout1883.xml"/><Relationship Id="rId371" Type="http://schemas.openxmlformats.org/officeDocument/2006/relationships/slideLayout" Target="../slideLayouts/slideLayout2090.xml"/><Relationship Id="rId427" Type="http://schemas.openxmlformats.org/officeDocument/2006/relationships/slideLayout" Target="../slideLayouts/slideLayout2146.xml"/><Relationship Id="rId469" Type="http://schemas.openxmlformats.org/officeDocument/2006/relationships/slideLayout" Target="../slideLayouts/slideLayout2188.xml"/><Relationship Id="rId634" Type="http://schemas.openxmlformats.org/officeDocument/2006/relationships/slideLayout" Target="../slideLayouts/slideLayout2353.xml"/><Relationship Id="rId676" Type="http://schemas.openxmlformats.org/officeDocument/2006/relationships/slideLayout" Target="../slideLayouts/slideLayout2395.xml"/><Relationship Id="rId26" Type="http://schemas.openxmlformats.org/officeDocument/2006/relationships/slideLayout" Target="../slideLayouts/slideLayout1745.xml"/><Relationship Id="rId231" Type="http://schemas.openxmlformats.org/officeDocument/2006/relationships/slideLayout" Target="../slideLayouts/slideLayout1950.xml"/><Relationship Id="rId273" Type="http://schemas.openxmlformats.org/officeDocument/2006/relationships/slideLayout" Target="../slideLayouts/slideLayout1992.xml"/><Relationship Id="rId329" Type="http://schemas.openxmlformats.org/officeDocument/2006/relationships/slideLayout" Target="../slideLayouts/slideLayout2048.xml"/><Relationship Id="rId480" Type="http://schemas.openxmlformats.org/officeDocument/2006/relationships/slideLayout" Target="../slideLayouts/slideLayout2199.xml"/><Relationship Id="rId536" Type="http://schemas.openxmlformats.org/officeDocument/2006/relationships/slideLayout" Target="../slideLayouts/slideLayout2255.xml"/><Relationship Id="rId701" Type="http://schemas.openxmlformats.org/officeDocument/2006/relationships/slideLayout" Target="../slideLayouts/slideLayout2420.xml"/><Relationship Id="rId68" Type="http://schemas.openxmlformats.org/officeDocument/2006/relationships/slideLayout" Target="../slideLayouts/slideLayout1787.xml"/><Relationship Id="rId133" Type="http://schemas.openxmlformats.org/officeDocument/2006/relationships/slideLayout" Target="../slideLayouts/slideLayout1852.xml"/><Relationship Id="rId175" Type="http://schemas.openxmlformats.org/officeDocument/2006/relationships/slideLayout" Target="../slideLayouts/slideLayout1894.xml"/><Relationship Id="rId340" Type="http://schemas.openxmlformats.org/officeDocument/2006/relationships/slideLayout" Target="../slideLayouts/slideLayout2059.xml"/><Relationship Id="rId578" Type="http://schemas.openxmlformats.org/officeDocument/2006/relationships/slideLayout" Target="../slideLayouts/slideLayout2297.xml"/><Relationship Id="rId743" Type="http://schemas.openxmlformats.org/officeDocument/2006/relationships/slideLayout" Target="../slideLayouts/slideLayout2462.xml"/><Relationship Id="rId200" Type="http://schemas.openxmlformats.org/officeDocument/2006/relationships/slideLayout" Target="../slideLayouts/slideLayout1919.xml"/><Relationship Id="rId382" Type="http://schemas.openxmlformats.org/officeDocument/2006/relationships/slideLayout" Target="../slideLayouts/slideLayout2101.xml"/><Relationship Id="rId438" Type="http://schemas.openxmlformats.org/officeDocument/2006/relationships/slideLayout" Target="../slideLayouts/slideLayout2157.xml"/><Relationship Id="rId603" Type="http://schemas.openxmlformats.org/officeDocument/2006/relationships/slideLayout" Target="../slideLayouts/slideLayout2322.xml"/><Relationship Id="rId645" Type="http://schemas.openxmlformats.org/officeDocument/2006/relationships/slideLayout" Target="../slideLayouts/slideLayout2364.xml"/><Relationship Id="rId687" Type="http://schemas.openxmlformats.org/officeDocument/2006/relationships/slideLayout" Target="../slideLayouts/slideLayout2406.xml"/><Relationship Id="rId242" Type="http://schemas.openxmlformats.org/officeDocument/2006/relationships/slideLayout" Target="../slideLayouts/slideLayout1961.xml"/><Relationship Id="rId284" Type="http://schemas.openxmlformats.org/officeDocument/2006/relationships/slideLayout" Target="../slideLayouts/slideLayout2003.xml"/><Relationship Id="rId491" Type="http://schemas.openxmlformats.org/officeDocument/2006/relationships/slideLayout" Target="../slideLayouts/slideLayout2210.xml"/><Relationship Id="rId505" Type="http://schemas.openxmlformats.org/officeDocument/2006/relationships/slideLayout" Target="../slideLayouts/slideLayout2224.xml"/><Relationship Id="rId712" Type="http://schemas.openxmlformats.org/officeDocument/2006/relationships/slideLayout" Target="../slideLayouts/slideLayout2431.xml"/><Relationship Id="rId37" Type="http://schemas.openxmlformats.org/officeDocument/2006/relationships/slideLayout" Target="../slideLayouts/slideLayout1756.xml"/><Relationship Id="rId79" Type="http://schemas.openxmlformats.org/officeDocument/2006/relationships/slideLayout" Target="../slideLayouts/slideLayout1798.xml"/><Relationship Id="rId102" Type="http://schemas.openxmlformats.org/officeDocument/2006/relationships/slideLayout" Target="../slideLayouts/slideLayout1821.xml"/><Relationship Id="rId144" Type="http://schemas.openxmlformats.org/officeDocument/2006/relationships/slideLayout" Target="../slideLayouts/slideLayout1863.xml"/><Relationship Id="rId547" Type="http://schemas.openxmlformats.org/officeDocument/2006/relationships/slideLayout" Target="../slideLayouts/slideLayout2266.xml"/><Relationship Id="rId589" Type="http://schemas.openxmlformats.org/officeDocument/2006/relationships/slideLayout" Target="../slideLayouts/slideLayout2308.xml"/><Relationship Id="rId90" Type="http://schemas.openxmlformats.org/officeDocument/2006/relationships/slideLayout" Target="../slideLayouts/slideLayout1809.xml"/><Relationship Id="rId186" Type="http://schemas.openxmlformats.org/officeDocument/2006/relationships/slideLayout" Target="../slideLayouts/slideLayout1905.xml"/><Relationship Id="rId351" Type="http://schemas.openxmlformats.org/officeDocument/2006/relationships/slideLayout" Target="../slideLayouts/slideLayout2070.xml"/><Relationship Id="rId393" Type="http://schemas.openxmlformats.org/officeDocument/2006/relationships/slideLayout" Target="../slideLayouts/slideLayout2112.xml"/><Relationship Id="rId407" Type="http://schemas.openxmlformats.org/officeDocument/2006/relationships/slideLayout" Target="../slideLayouts/slideLayout2126.xml"/><Relationship Id="rId449" Type="http://schemas.openxmlformats.org/officeDocument/2006/relationships/slideLayout" Target="../slideLayouts/slideLayout2168.xml"/><Relationship Id="rId614" Type="http://schemas.openxmlformats.org/officeDocument/2006/relationships/slideLayout" Target="../slideLayouts/slideLayout2333.xml"/><Relationship Id="rId656" Type="http://schemas.openxmlformats.org/officeDocument/2006/relationships/slideLayout" Target="../slideLayouts/slideLayout2375.xml"/><Relationship Id="rId211" Type="http://schemas.openxmlformats.org/officeDocument/2006/relationships/slideLayout" Target="../slideLayouts/slideLayout1930.xml"/><Relationship Id="rId253" Type="http://schemas.openxmlformats.org/officeDocument/2006/relationships/slideLayout" Target="../slideLayouts/slideLayout1972.xml"/><Relationship Id="rId295" Type="http://schemas.openxmlformats.org/officeDocument/2006/relationships/slideLayout" Target="../slideLayouts/slideLayout2014.xml"/><Relationship Id="rId309" Type="http://schemas.openxmlformats.org/officeDocument/2006/relationships/slideLayout" Target="../slideLayouts/slideLayout2028.xml"/><Relationship Id="rId460" Type="http://schemas.openxmlformats.org/officeDocument/2006/relationships/slideLayout" Target="../slideLayouts/slideLayout2179.xml"/><Relationship Id="rId516" Type="http://schemas.openxmlformats.org/officeDocument/2006/relationships/slideLayout" Target="../slideLayouts/slideLayout2235.xml"/><Relationship Id="rId698" Type="http://schemas.openxmlformats.org/officeDocument/2006/relationships/slideLayout" Target="../slideLayouts/slideLayout2417.xml"/><Relationship Id="rId48" Type="http://schemas.openxmlformats.org/officeDocument/2006/relationships/slideLayout" Target="../slideLayouts/slideLayout1767.xml"/><Relationship Id="rId113" Type="http://schemas.openxmlformats.org/officeDocument/2006/relationships/slideLayout" Target="../slideLayouts/slideLayout1832.xml"/><Relationship Id="rId320" Type="http://schemas.openxmlformats.org/officeDocument/2006/relationships/slideLayout" Target="../slideLayouts/slideLayout2039.xml"/><Relationship Id="rId558" Type="http://schemas.openxmlformats.org/officeDocument/2006/relationships/slideLayout" Target="../slideLayouts/slideLayout2277.xml"/><Relationship Id="rId723" Type="http://schemas.openxmlformats.org/officeDocument/2006/relationships/slideLayout" Target="../slideLayouts/slideLayout2442.xml"/><Relationship Id="rId155" Type="http://schemas.openxmlformats.org/officeDocument/2006/relationships/slideLayout" Target="../slideLayouts/slideLayout1874.xml"/><Relationship Id="rId197" Type="http://schemas.openxmlformats.org/officeDocument/2006/relationships/slideLayout" Target="../slideLayouts/slideLayout1916.xml"/><Relationship Id="rId362" Type="http://schemas.openxmlformats.org/officeDocument/2006/relationships/slideLayout" Target="../slideLayouts/slideLayout2081.xml"/><Relationship Id="rId418" Type="http://schemas.openxmlformats.org/officeDocument/2006/relationships/slideLayout" Target="../slideLayouts/slideLayout2137.xml"/><Relationship Id="rId625" Type="http://schemas.openxmlformats.org/officeDocument/2006/relationships/slideLayout" Target="../slideLayouts/slideLayout2344.xml"/><Relationship Id="rId222" Type="http://schemas.openxmlformats.org/officeDocument/2006/relationships/slideLayout" Target="../slideLayouts/slideLayout1941.xml"/><Relationship Id="rId264" Type="http://schemas.openxmlformats.org/officeDocument/2006/relationships/slideLayout" Target="../slideLayouts/slideLayout1983.xml"/><Relationship Id="rId471" Type="http://schemas.openxmlformats.org/officeDocument/2006/relationships/slideLayout" Target="../slideLayouts/slideLayout2190.xml"/><Relationship Id="rId667" Type="http://schemas.openxmlformats.org/officeDocument/2006/relationships/slideLayout" Target="../slideLayouts/slideLayout2386.xml"/><Relationship Id="rId17" Type="http://schemas.openxmlformats.org/officeDocument/2006/relationships/slideLayout" Target="../slideLayouts/slideLayout1736.xml"/><Relationship Id="rId59" Type="http://schemas.openxmlformats.org/officeDocument/2006/relationships/slideLayout" Target="../slideLayouts/slideLayout1778.xml"/><Relationship Id="rId124" Type="http://schemas.openxmlformats.org/officeDocument/2006/relationships/slideLayout" Target="../slideLayouts/slideLayout1843.xml"/><Relationship Id="rId527" Type="http://schemas.openxmlformats.org/officeDocument/2006/relationships/slideLayout" Target="../slideLayouts/slideLayout2246.xml"/><Relationship Id="rId569" Type="http://schemas.openxmlformats.org/officeDocument/2006/relationships/slideLayout" Target="../slideLayouts/slideLayout2288.xml"/><Relationship Id="rId734" Type="http://schemas.openxmlformats.org/officeDocument/2006/relationships/slideLayout" Target="../slideLayouts/slideLayout2453.xml"/><Relationship Id="rId70" Type="http://schemas.openxmlformats.org/officeDocument/2006/relationships/slideLayout" Target="../slideLayouts/slideLayout1789.xml"/><Relationship Id="rId166" Type="http://schemas.openxmlformats.org/officeDocument/2006/relationships/slideLayout" Target="../slideLayouts/slideLayout1885.xml"/><Relationship Id="rId331" Type="http://schemas.openxmlformats.org/officeDocument/2006/relationships/slideLayout" Target="../slideLayouts/slideLayout2050.xml"/><Relationship Id="rId373" Type="http://schemas.openxmlformats.org/officeDocument/2006/relationships/slideLayout" Target="../slideLayouts/slideLayout2092.xml"/><Relationship Id="rId429" Type="http://schemas.openxmlformats.org/officeDocument/2006/relationships/slideLayout" Target="../slideLayouts/slideLayout2148.xml"/><Relationship Id="rId580" Type="http://schemas.openxmlformats.org/officeDocument/2006/relationships/slideLayout" Target="../slideLayouts/slideLayout2299.xml"/><Relationship Id="rId636" Type="http://schemas.openxmlformats.org/officeDocument/2006/relationships/slideLayout" Target="../slideLayouts/slideLayout2355.xml"/><Relationship Id="rId1" Type="http://schemas.openxmlformats.org/officeDocument/2006/relationships/slideLayout" Target="../slideLayouts/slideLayout1720.xml"/><Relationship Id="rId233" Type="http://schemas.openxmlformats.org/officeDocument/2006/relationships/slideLayout" Target="../slideLayouts/slideLayout1952.xml"/><Relationship Id="rId440" Type="http://schemas.openxmlformats.org/officeDocument/2006/relationships/slideLayout" Target="../slideLayouts/slideLayout2159.xml"/><Relationship Id="rId678" Type="http://schemas.openxmlformats.org/officeDocument/2006/relationships/slideLayout" Target="../slideLayouts/slideLayout2397.xml"/><Relationship Id="rId28" Type="http://schemas.openxmlformats.org/officeDocument/2006/relationships/slideLayout" Target="../slideLayouts/slideLayout1747.xml"/><Relationship Id="rId275" Type="http://schemas.openxmlformats.org/officeDocument/2006/relationships/slideLayout" Target="../slideLayouts/slideLayout1994.xml"/><Relationship Id="rId300" Type="http://schemas.openxmlformats.org/officeDocument/2006/relationships/slideLayout" Target="../slideLayouts/slideLayout2019.xml"/><Relationship Id="rId482" Type="http://schemas.openxmlformats.org/officeDocument/2006/relationships/slideLayout" Target="../slideLayouts/slideLayout2201.xml"/><Relationship Id="rId538" Type="http://schemas.openxmlformats.org/officeDocument/2006/relationships/slideLayout" Target="../slideLayouts/slideLayout2257.xml"/><Relationship Id="rId703" Type="http://schemas.openxmlformats.org/officeDocument/2006/relationships/slideLayout" Target="../slideLayouts/slideLayout2422.xml"/><Relationship Id="rId745" Type="http://schemas.openxmlformats.org/officeDocument/2006/relationships/slideLayout" Target="../slideLayouts/slideLayout2464.xml"/><Relationship Id="rId81" Type="http://schemas.openxmlformats.org/officeDocument/2006/relationships/slideLayout" Target="../slideLayouts/slideLayout1800.xml"/><Relationship Id="rId135" Type="http://schemas.openxmlformats.org/officeDocument/2006/relationships/slideLayout" Target="../slideLayouts/slideLayout1854.xml"/><Relationship Id="rId177" Type="http://schemas.openxmlformats.org/officeDocument/2006/relationships/slideLayout" Target="../slideLayouts/slideLayout1896.xml"/><Relationship Id="rId342" Type="http://schemas.openxmlformats.org/officeDocument/2006/relationships/slideLayout" Target="../slideLayouts/slideLayout2061.xml"/><Relationship Id="rId384" Type="http://schemas.openxmlformats.org/officeDocument/2006/relationships/slideLayout" Target="../slideLayouts/slideLayout2103.xml"/><Relationship Id="rId591" Type="http://schemas.openxmlformats.org/officeDocument/2006/relationships/slideLayout" Target="../slideLayouts/slideLayout2310.xml"/><Relationship Id="rId605" Type="http://schemas.openxmlformats.org/officeDocument/2006/relationships/slideLayout" Target="../slideLayouts/slideLayout2324.xml"/><Relationship Id="rId202" Type="http://schemas.openxmlformats.org/officeDocument/2006/relationships/slideLayout" Target="../slideLayouts/slideLayout1921.xml"/><Relationship Id="rId244" Type="http://schemas.openxmlformats.org/officeDocument/2006/relationships/slideLayout" Target="../slideLayouts/slideLayout1963.xml"/><Relationship Id="rId647" Type="http://schemas.openxmlformats.org/officeDocument/2006/relationships/slideLayout" Target="../slideLayouts/slideLayout2366.xml"/><Relationship Id="rId689" Type="http://schemas.openxmlformats.org/officeDocument/2006/relationships/slideLayout" Target="../slideLayouts/slideLayout2408.xml"/><Relationship Id="rId39" Type="http://schemas.openxmlformats.org/officeDocument/2006/relationships/slideLayout" Target="../slideLayouts/slideLayout1758.xml"/><Relationship Id="rId286" Type="http://schemas.openxmlformats.org/officeDocument/2006/relationships/slideLayout" Target="../slideLayouts/slideLayout2005.xml"/><Relationship Id="rId451" Type="http://schemas.openxmlformats.org/officeDocument/2006/relationships/slideLayout" Target="../slideLayouts/slideLayout2170.xml"/><Relationship Id="rId493" Type="http://schemas.openxmlformats.org/officeDocument/2006/relationships/slideLayout" Target="../slideLayouts/slideLayout2212.xml"/><Relationship Id="rId507" Type="http://schemas.openxmlformats.org/officeDocument/2006/relationships/slideLayout" Target="../slideLayouts/slideLayout2226.xml"/><Relationship Id="rId549" Type="http://schemas.openxmlformats.org/officeDocument/2006/relationships/slideLayout" Target="../slideLayouts/slideLayout2268.xml"/><Relationship Id="rId714" Type="http://schemas.openxmlformats.org/officeDocument/2006/relationships/slideLayout" Target="../slideLayouts/slideLayout2433.xml"/><Relationship Id="rId50" Type="http://schemas.openxmlformats.org/officeDocument/2006/relationships/slideLayout" Target="../slideLayouts/slideLayout1769.xml"/><Relationship Id="rId104" Type="http://schemas.openxmlformats.org/officeDocument/2006/relationships/slideLayout" Target="../slideLayouts/slideLayout1823.xml"/><Relationship Id="rId146" Type="http://schemas.openxmlformats.org/officeDocument/2006/relationships/slideLayout" Target="../slideLayouts/slideLayout1865.xml"/><Relationship Id="rId188" Type="http://schemas.openxmlformats.org/officeDocument/2006/relationships/slideLayout" Target="../slideLayouts/slideLayout1907.xml"/><Relationship Id="rId311" Type="http://schemas.openxmlformats.org/officeDocument/2006/relationships/slideLayout" Target="../slideLayouts/slideLayout2030.xml"/><Relationship Id="rId353" Type="http://schemas.openxmlformats.org/officeDocument/2006/relationships/slideLayout" Target="../slideLayouts/slideLayout2072.xml"/><Relationship Id="rId395" Type="http://schemas.openxmlformats.org/officeDocument/2006/relationships/slideLayout" Target="../slideLayouts/slideLayout2114.xml"/><Relationship Id="rId409" Type="http://schemas.openxmlformats.org/officeDocument/2006/relationships/slideLayout" Target="../slideLayouts/slideLayout2128.xml"/><Relationship Id="rId560" Type="http://schemas.openxmlformats.org/officeDocument/2006/relationships/slideLayout" Target="../slideLayouts/slideLayout2279.xml"/><Relationship Id="rId92" Type="http://schemas.openxmlformats.org/officeDocument/2006/relationships/slideLayout" Target="../slideLayouts/slideLayout1811.xml"/><Relationship Id="rId213" Type="http://schemas.openxmlformats.org/officeDocument/2006/relationships/slideLayout" Target="../slideLayouts/slideLayout1932.xml"/><Relationship Id="rId420" Type="http://schemas.openxmlformats.org/officeDocument/2006/relationships/slideLayout" Target="../slideLayouts/slideLayout2139.xml"/><Relationship Id="rId616" Type="http://schemas.openxmlformats.org/officeDocument/2006/relationships/slideLayout" Target="../slideLayouts/slideLayout2335.xml"/><Relationship Id="rId658" Type="http://schemas.openxmlformats.org/officeDocument/2006/relationships/slideLayout" Target="../slideLayouts/slideLayout2377.xml"/><Relationship Id="rId255" Type="http://schemas.openxmlformats.org/officeDocument/2006/relationships/slideLayout" Target="../slideLayouts/slideLayout1974.xml"/><Relationship Id="rId297" Type="http://schemas.openxmlformats.org/officeDocument/2006/relationships/slideLayout" Target="../slideLayouts/slideLayout2016.xml"/><Relationship Id="rId462" Type="http://schemas.openxmlformats.org/officeDocument/2006/relationships/slideLayout" Target="../slideLayouts/slideLayout2181.xml"/><Relationship Id="rId518" Type="http://schemas.openxmlformats.org/officeDocument/2006/relationships/slideLayout" Target="../slideLayouts/slideLayout2237.xml"/><Relationship Id="rId725" Type="http://schemas.openxmlformats.org/officeDocument/2006/relationships/slideLayout" Target="../slideLayouts/slideLayout2444.xml"/><Relationship Id="rId115" Type="http://schemas.openxmlformats.org/officeDocument/2006/relationships/slideLayout" Target="../slideLayouts/slideLayout1834.xml"/><Relationship Id="rId157" Type="http://schemas.openxmlformats.org/officeDocument/2006/relationships/slideLayout" Target="../slideLayouts/slideLayout1876.xml"/><Relationship Id="rId322" Type="http://schemas.openxmlformats.org/officeDocument/2006/relationships/slideLayout" Target="../slideLayouts/slideLayout2041.xml"/><Relationship Id="rId364" Type="http://schemas.openxmlformats.org/officeDocument/2006/relationships/slideLayout" Target="../slideLayouts/slideLayout2083.xml"/><Relationship Id="rId61" Type="http://schemas.openxmlformats.org/officeDocument/2006/relationships/slideLayout" Target="../slideLayouts/slideLayout1780.xml"/><Relationship Id="rId199" Type="http://schemas.openxmlformats.org/officeDocument/2006/relationships/slideLayout" Target="../slideLayouts/slideLayout1918.xml"/><Relationship Id="rId571" Type="http://schemas.openxmlformats.org/officeDocument/2006/relationships/slideLayout" Target="../slideLayouts/slideLayout2290.xml"/><Relationship Id="rId627" Type="http://schemas.openxmlformats.org/officeDocument/2006/relationships/slideLayout" Target="../slideLayouts/slideLayout2346.xml"/><Relationship Id="rId669" Type="http://schemas.openxmlformats.org/officeDocument/2006/relationships/slideLayout" Target="../slideLayouts/slideLayout2388.xml"/><Relationship Id="rId19" Type="http://schemas.openxmlformats.org/officeDocument/2006/relationships/slideLayout" Target="../slideLayouts/slideLayout1738.xml"/><Relationship Id="rId224" Type="http://schemas.openxmlformats.org/officeDocument/2006/relationships/slideLayout" Target="../slideLayouts/slideLayout1943.xml"/><Relationship Id="rId266" Type="http://schemas.openxmlformats.org/officeDocument/2006/relationships/slideLayout" Target="../slideLayouts/slideLayout1985.xml"/><Relationship Id="rId431" Type="http://schemas.openxmlformats.org/officeDocument/2006/relationships/slideLayout" Target="../slideLayouts/slideLayout2150.xml"/><Relationship Id="rId473" Type="http://schemas.openxmlformats.org/officeDocument/2006/relationships/slideLayout" Target="../slideLayouts/slideLayout2192.xml"/><Relationship Id="rId529" Type="http://schemas.openxmlformats.org/officeDocument/2006/relationships/slideLayout" Target="../slideLayouts/slideLayout2248.xml"/><Relationship Id="rId680" Type="http://schemas.openxmlformats.org/officeDocument/2006/relationships/slideLayout" Target="../slideLayouts/slideLayout2399.xml"/><Relationship Id="rId736" Type="http://schemas.openxmlformats.org/officeDocument/2006/relationships/slideLayout" Target="../slideLayouts/slideLayout2455.xml"/><Relationship Id="rId30" Type="http://schemas.openxmlformats.org/officeDocument/2006/relationships/slideLayout" Target="../slideLayouts/slideLayout1749.xml"/><Relationship Id="rId126" Type="http://schemas.openxmlformats.org/officeDocument/2006/relationships/slideLayout" Target="../slideLayouts/slideLayout1845.xml"/><Relationship Id="rId168" Type="http://schemas.openxmlformats.org/officeDocument/2006/relationships/slideLayout" Target="../slideLayouts/slideLayout1887.xml"/><Relationship Id="rId333" Type="http://schemas.openxmlformats.org/officeDocument/2006/relationships/slideLayout" Target="../slideLayouts/slideLayout2052.xml"/><Relationship Id="rId540" Type="http://schemas.openxmlformats.org/officeDocument/2006/relationships/slideLayout" Target="../slideLayouts/slideLayout2259.xml"/><Relationship Id="rId72" Type="http://schemas.openxmlformats.org/officeDocument/2006/relationships/slideLayout" Target="../slideLayouts/slideLayout1791.xml"/><Relationship Id="rId375" Type="http://schemas.openxmlformats.org/officeDocument/2006/relationships/slideLayout" Target="../slideLayouts/slideLayout2094.xml"/><Relationship Id="rId582" Type="http://schemas.openxmlformats.org/officeDocument/2006/relationships/slideLayout" Target="../slideLayouts/slideLayout2301.xml"/><Relationship Id="rId638" Type="http://schemas.openxmlformats.org/officeDocument/2006/relationships/slideLayout" Target="../slideLayouts/slideLayout2357.xml"/><Relationship Id="rId3" Type="http://schemas.openxmlformats.org/officeDocument/2006/relationships/slideLayout" Target="../slideLayouts/slideLayout1722.xml"/><Relationship Id="rId235" Type="http://schemas.openxmlformats.org/officeDocument/2006/relationships/slideLayout" Target="../slideLayouts/slideLayout1954.xml"/><Relationship Id="rId277" Type="http://schemas.openxmlformats.org/officeDocument/2006/relationships/slideLayout" Target="../slideLayouts/slideLayout1996.xml"/><Relationship Id="rId400" Type="http://schemas.openxmlformats.org/officeDocument/2006/relationships/slideLayout" Target="../slideLayouts/slideLayout2119.xml"/><Relationship Id="rId442" Type="http://schemas.openxmlformats.org/officeDocument/2006/relationships/slideLayout" Target="../slideLayouts/slideLayout2161.xml"/><Relationship Id="rId484" Type="http://schemas.openxmlformats.org/officeDocument/2006/relationships/slideLayout" Target="../slideLayouts/slideLayout2203.xml"/><Relationship Id="rId705" Type="http://schemas.openxmlformats.org/officeDocument/2006/relationships/slideLayout" Target="../slideLayouts/slideLayout2424.xml"/><Relationship Id="rId137" Type="http://schemas.openxmlformats.org/officeDocument/2006/relationships/slideLayout" Target="../slideLayouts/slideLayout1856.xml"/><Relationship Id="rId302" Type="http://schemas.openxmlformats.org/officeDocument/2006/relationships/slideLayout" Target="../slideLayouts/slideLayout2021.xml"/><Relationship Id="rId344" Type="http://schemas.openxmlformats.org/officeDocument/2006/relationships/slideLayout" Target="../slideLayouts/slideLayout2063.xml"/><Relationship Id="rId691" Type="http://schemas.openxmlformats.org/officeDocument/2006/relationships/slideLayout" Target="../slideLayouts/slideLayout2410.xml"/><Relationship Id="rId747" Type="http://schemas.openxmlformats.org/officeDocument/2006/relationships/slideLayout" Target="../slideLayouts/slideLayout2466.xml"/><Relationship Id="rId41" Type="http://schemas.openxmlformats.org/officeDocument/2006/relationships/slideLayout" Target="../slideLayouts/slideLayout1760.xml"/><Relationship Id="rId83" Type="http://schemas.openxmlformats.org/officeDocument/2006/relationships/slideLayout" Target="../slideLayouts/slideLayout1802.xml"/><Relationship Id="rId179" Type="http://schemas.openxmlformats.org/officeDocument/2006/relationships/slideLayout" Target="../slideLayouts/slideLayout1898.xml"/><Relationship Id="rId386" Type="http://schemas.openxmlformats.org/officeDocument/2006/relationships/slideLayout" Target="../slideLayouts/slideLayout2105.xml"/><Relationship Id="rId551" Type="http://schemas.openxmlformats.org/officeDocument/2006/relationships/slideLayout" Target="../slideLayouts/slideLayout2270.xml"/><Relationship Id="rId593" Type="http://schemas.openxmlformats.org/officeDocument/2006/relationships/slideLayout" Target="../slideLayouts/slideLayout2312.xml"/><Relationship Id="rId607" Type="http://schemas.openxmlformats.org/officeDocument/2006/relationships/slideLayout" Target="../slideLayouts/slideLayout2326.xml"/><Relationship Id="rId649" Type="http://schemas.openxmlformats.org/officeDocument/2006/relationships/slideLayout" Target="../slideLayouts/slideLayout2368.xml"/><Relationship Id="rId190" Type="http://schemas.openxmlformats.org/officeDocument/2006/relationships/slideLayout" Target="../slideLayouts/slideLayout1909.xml"/><Relationship Id="rId204" Type="http://schemas.openxmlformats.org/officeDocument/2006/relationships/slideLayout" Target="../slideLayouts/slideLayout1923.xml"/><Relationship Id="rId246" Type="http://schemas.openxmlformats.org/officeDocument/2006/relationships/slideLayout" Target="../slideLayouts/slideLayout1965.xml"/><Relationship Id="rId288" Type="http://schemas.openxmlformats.org/officeDocument/2006/relationships/slideLayout" Target="../slideLayouts/slideLayout2007.xml"/><Relationship Id="rId411" Type="http://schemas.openxmlformats.org/officeDocument/2006/relationships/slideLayout" Target="../slideLayouts/slideLayout2130.xml"/><Relationship Id="rId453" Type="http://schemas.openxmlformats.org/officeDocument/2006/relationships/slideLayout" Target="../slideLayouts/slideLayout2172.xml"/><Relationship Id="rId509" Type="http://schemas.openxmlformats.org/officeDocument/2006/relationships/slideLayout" Target="../slideLayouts/slideLayout2228.xml"/><Relationship Id="rId660" Type="http://schemas.openxmlformats.org/officeDocument/2006/relationships/slideLayout" Target="../slideLayouts/slideLayout2379.xml"/><Relationship Id="rId106" Type="http://schemas.openxmlformats.org/officeDocument/2006/relationships/slideLayout" Target="../slideLayouts/slideLayout1825.xml"/><Relationship Id="rId313" Type="http://schemas.openxmlformats.org/officeDocument/2006/relationships/slideLayout" Target="../slideLayouts/slideLayout2032.xml"/><Relationship Id="rId495" Type="http://schemas.openxmlformats.org/officeDocument/2006/relationships/slideLayout" Target="../slideLayouts/slideLayout2214.xml"/><Relationship Id="rId716" Type="http://schemas.openxmlformats.org/officeDocument/2006/relationships/slideLayout" Target="../slideLayouts/slideLayout2435.xml"/><Relationship Id="rId10" Type="http://schemas.openxmlformats.org/officeDocument/2006/relationships/slideLayout" Target="../slideLayouts/slideLayout1729.xml"/><Relationship Id="rId52" Type="http://schemas.openxmlformats.org/officeDocument/2006/relationships/slideLayout" Target="../slideLayouts/slideLayout1771.xml"/><Relationship Id="rId94" Type="http://schemas.openxmlformats.org/officeDocument/2006/relationships/slideLayout" Target="../slideLayouts/slideLayout1813.xml"/><Relationship Id="rId148" Type="http://schemas.openxmlformats.org/officeDocument/2006/relationships/slideLayout" Target="../slideLayouts/slideLayout1867.xml"/><Relationship Id="rId355" Type="http://schemas.openxmlformats.org/officeDocument/2006/relationships/slideLayout" Target="../slideLayouts/slideLayout2074.xml"/><Relationship Id="rId397" Type="http://schemas.openxmlformats.org/officeDocument/2006/relationships/slideLayout" Target="../slideLayouts/slideLayout2116.xml"/><Relationship Id="rId520" Type="http://schemas.openxmlformats.org/officeDocument/2006/relationships/slideLayout" Target="../slideLayouts/slideLayout2239.xml"/><Relationship Id="rId562" Type="http://schemas.openxmlformats.org/officeDocument/2006/relationships/slideLayout" Target="../slideLayouts/slideLayout2281.xml"/><Relationship Id="rId618" Type="http://schemas.openxmlformats.org/officeDocument/2006/relationships/slideLayout" Target="../slideLayouts/slideLayout2337.xml"/><Relationship Id="rId215" Type="http://schemas.openxmlformats.org/officeDocument/2006/relationships/slideLayout" Target="../slideLayouts/slideLayout1934.xml"/><Relationship Id="rId257" Type="http://schemas.openxmlformats.org/officeDocument/2006/relationships/slideLayout" Target="../slideLayouts/slideLayout1976.xml"/><Relationship Id="rId422" Type="http://schemas.openxmlformats.org/officeDocument/2006/relationships/slideLayout" Target="../slideLayouts/slideLayout2141.xml"/><Relationship Id="rId464" Type="http://schemas.openxmlformats.org/officeDocument/2006/relationships/slideLayout" Target="../slideLayouts/slideLayout2183.xml"/><Relationship Id="rId299" Type="http://schemas.openxmlformats.org/officeDocument/2006/relationships/slideLayout" Target="../slideLayouts/slideLayout2018.xml"/><Relationship Id="rId727" Type="http://schemas.openxmlformats.org/officeDocument/2006/relationships/slideLayout" Target="../slideLayouts/slideLayout2446.xml"/><Relationship Id="rId63" Type="http://schemas.openxmlformats.org/officeDocument/2006/relationships/slideLayout" Target="../slideLayouts/slideLayout1782.xml"/><Relationship Id="rId159" Type="http://schemas.openxmlformats.org/officeDocument/2006/relationships/slideLayout" Target="../slideLayouts/slideLayout1878.xml"/><Relationship Id="rId366" Type="http://schemas.openxmlformats.org/officeDocument/2006/relationships/slideLayout" Target="../slideLayouts/slideLayout2085.xml"/><Relationship Id="rId573" Type="http://schemas.openxmlformats.org/officeDocument/2006/relationships/slideLayout" Target="../slideLayouts/slideLayout2292.xml"/><Relationship Id="rId226" Type="http://schemas.openxmlformats.org/officeDocument/2006/relationships/slideLayout" Target="../slideLayouts/slideLayout1945.xml"/><Relationship Id="rId433" Type="http://schemas.openxmlformats.org/officeDocument/2006/relationships/slideLayout" Target="../slideLayouts/slideLayout2152.xml"/><Relationship Id="rId640" Type="http://schemas.openxmlformats.org/officeDocument/2006/relationships/slideLayout" Target="../slideLayouts/slideLayout2359.xml"/><Relationship Id="rId738" Type="http://schemas.openxmlformats.org/officeDocument/2006/relationships/slideLayout" Target="../slideLayouts/slideLayout2457.xml"/><Relationship Id="rId74" Type="http://schemas.openxmlformats.org/officeDocument/2006/relationships/slideLayout" Target="../slideLayouts/slideLayout1793.xml"/><Relationship Id="rId377" Type="http://schemas.openxmlformats.org/officeDocument/2006/relationships/slideLayout" Target="../slideLayouts/slideLayout2096.xml"/><Relationship Id="rId500" Type="http://schemas.openxmlformats.org/officeDocument/2006/relationships/slideLayout" Target="../slideLayouts/slideLayout2219.xml"/><Relationship Id="rId584" Type="http://schemas.openxmlformats.org/officeDocument/2006/relationships/slideLayout" Target="../slideLayouts/slideLayout2303.xml"/><Relationship Id="rId5" Type="http://schemas.openxmlformats.org/officeDocument/2006/relationships/slideLayout" Target="../slideLayouts/slideLayout1724.xml"/><Relationship Id="rId237" Type="http://schemas.openxmlformats.org/officeDocument/2006/relationships/slideLayout" Target="../slideLayouts/slideLayout1956.xml"/><Relationship Id="rId444" Type="http://schemas.openxmlformats.org/officeDocument/2006/relationships/slideLayout" Target="../slideLayouts/slideLayout2163.xml"/><Relationship Id="rId651" Type="http://schemas.openxmlformats.org/officeDocument/2006/relationships/slideLayout" Target="../slideLayouts/slideLayout2370.xml"/><Relationship Id="rId749" Type="http://schemas.openxmlformats.org/officeDocument/2006/relationships/theme" Target="../theme/theme21.xml"/><Relationship Id="rId290" Type="http://schemas.openxmlformats.org/officeDocument/2006/relationships/slideLayout" Target="../slideLayouts/slideLayout2009.xml"/><Relationship Id="rId304" Type="http://schemas.openxmlformats.org/officeDocument/2006/relationships/slideLayout" Target="../slideLayouts/slideLayout2023.xml"/><Relationship Id="rId388" Type="http://schemas.openxmlformats.org/officeDocument/2006/relationships/slideLayout" Target="../slideLayouts/slideLayout2107.xml"/><Relationship Id="rId511" Type="http://schemas.openxmlformats.org/officeDocument/2006/relationships/slideLayout" Target="../slideLayouts/slideLayout2230.xml"/><Relationship Id="rId609" Type="http://schemas.openxmlformats.org/officeDocument/2006/relationships/slideLayout" Target="../slideLayouts/slideLayout2328.xml"/><Relationship Id="rId85" Type="http://schemas.openxmlformats.org/officeDocument/2006/relationships/slideLayout" Target="../slideLayouts/slideLayout1804.xml"/><Relationship Id="rId150" Type="http://schemas.openxmlformats.org/officeDocument/2006/relationships/slideLayout" Target="../slideLayouts/slideLayout1869.xml"/><Relationship Id="rId595" Type="http://schemas.openxmlformats.org/officeDocument/2006/relationships/slideLayout" Target="../slideLayouts/slideLayout2314.xml"/><Relationship Id="rId248" Type="http://schemas.openxmlformats.org/officeDocument/2006/relationships/slideLayout" Target="../slideLayouts/slideLayout1967.xml"/><Relationship Id="rId455" Type="http://schemas.openxmlformats.org/officeDocument/2006/relationships/slideLayout" Target="../slideLayouts/slideLayout2174.xml"/><Relationship Id="rId662" Type="http://schemas.openxmlformats.org/officeDocument/2006/relationships/slideLayout" Target="../slideLayouts/slideLayout2381.xml"/><Relationship Id="rId12" Type="http://schemas.openxmlformats.org/officeDocument/2006/relationships/slideLayout" Target="../slideLayouts/slideLayout1731.xml"/><Relationship Id="rId108" Type="http://schemas.openxmlformats.org/officeDocument/2006/relationships/slideLayout" Target="../slideLayouts/slideLayout1827.xml"/><Relationship Id="rId315" Type="http://schemas.openxmlformats.org/officeDocument/2006/relationships/slideLayout" Target="../slideLayouts/slideLayout2034.xml"/><Relationship Id="rId522" Type="http://schemas.openxmlformats.org/officeDocument/2006/relationships/slideLayout" Target="../slideLayouts/slideLayout2241.xml"/><Relationship Id="rId96" Type="http://schemas.openxmlformats.org/officeDocument/2006/relationships/slideLayout" Target="../slideLayouts/slideLayout1815.xml"/><Relationship Id="rId161" Type="http://schemas.openxmlformats.org/officeDocument/2006/relationships/slideLayout" Target="../slideLayouts/slideLayout1880.xml"/><Relationship Id="rId399" Type="http://schemas.openxmlformats.org/officeDocument/2006/relationships/slideLayout" Target="../slideLayouts/slideLayout2118.xml"/><Relationship Id="rId259" Type="http://schemas.openxmlformats.org/officeDocument/2006/relationships/slideLayout" Target="../slideLayouts/slideLayout1978.xml"/><Relationship Id="rId466" Type="http://schemas.openxmlformats.org/officeDocument/2006/relationships/slideLayout" Target="../slideLayouts/slideLayout2185.xml"/><Relationship Id="rId673" Type="http://schemas.openxmlformats.org/officeDocument/2006/relationships/slideLayout" Target="../slideLayouts/slideLayout2392.xml"/><Relationship Id="rId23" Type="http://schemas.openxmlformats.org/officeDocument/2006/relationships/slideLayout" Target="../slideLayouts/slideLayout1742.xml"/><Relationship Id="rId119" Type="http://schemas.openxmlformats.org/officeDocument/2006/relationships/slideLayout" Target="../slideLayouts/slideLayout1838.xml"/><Relationship Id="rId326" Type="http://schemas.openxmlformats.org/officeDocument/2006/relationships/slideLayout" Target="../slideLayouts/slideLayout2045.xml"/><Relationship Id="rId533" Type="http://schemas.openxmlformats.org/officeDocument/2006/relationships/slideLayout" Target="../slideLayouts/slideLayout2252.xml"/><Relationship Id="rId740" Type="http://schemas.openxmlformats.org/officeDocument/2006/relationships/slideLayout" Target="../slideLayouts/slideLayout2459.xml"/><Relationship Id="rId172" Type="http://schemas.openxmlformats.org/officeDocument/2006/relationships/slideLayout" Target="../slideLayouts/slideLayout1891.xml"/><Relationship Id="rId477" Type="http://schemas.openxmlformats.org/officeDocument/2006/relationships/slideLayout" Target="../slideLayouts/slideLayout2196.xml"/><Relationship Id="rId600" Type="http://schemas.openxmlformats.org/officeDocument/2006/relationships/slideLayout" Target="../slideLayouts/slideLayout2319.xml"/><Relationship Id="rId684" Type="http://schemas.openxmlformats.org/officeDocument/2006/relationships/slideLayout" Target="../slideLayouts/slideLayout2403.xml"/><Relationship Id="rId337" Type="http://schemas.openxmlformats.org/officeDocument/2006/relationships/slideLayout" Target="../slideLayouts/slideLayout2056.xml"/><Relationship Id="rId34" Type="http://schemas.openxmlformats.org/officeDocument/2006/relationships/slideLayout" Target="../slideLayouts/slideLayout1753.xml"/><Relationship Id="rId544" Type="http://schemas.openxmlformats.org/officeDocument/2006/relationships/slideLayout" Target="../slideLayouts/slideLayout2263.xml"/><Relationship Id="rId183" Type="http://schemas.openxmlformats.org/officeDocument/2006/relationships/slideLayout" Target="../slideLayouts/slideLayout1902.xml"/><Relationship Id="rId390" Type="http://schemas.openxmlformats.org/officeDocument/2006/relationships/slideLayout" Target="../slideLayouts/slideLayout2109.xml"/><Relationship Id="rId404" Type="http://schemas.openxmlformats.org/officeDocument/2006/relationships/slideLayout" Target="../slideLayouts/slideLayout2123.xml"/><Relationship Id="rId611" Type="http://schemas.openxmlformats.org/officeDocument/2006/relationships/slideLayout" Target="../slideLayouts/slideLayout2330.xml"/><Relationship Id="rId250" Type="http://schemas.openxmlformats.org/officeDocument/2006/relationships/slideLayout" Target="../slideLayouts/slideLayout1969.xml"/><Relationship Id="rId488" Type="http://schemas.openxmlformats.org/officeDocument/2006/relationships/slideLayout" Target="../slideLayouts/slideLayout2207.xml"/><Relationship Id="rId695" Type="http://schemas.openxmlformats.org/officeDocument/2006/relationships/slideLayout" Target="../slideLayouts/slideLayout2414.xml"/><Relationship Id="rId709" Type="http://schemas.openxmlformats.org/officeDocument/2006/relationships/slideLayout" Target="../slideLayouts/slideLayout2428.xml"/><Relationship Id="rId45" Type="http://schemas.openxmlformats.org/officeDocument/2006/relationships/slideLayout" Target="../slideLayouts/slideLayout1764.xml"/><Relationship Id="rId110" Type="http://schemas.openxmlformats.org/officeDocument/2006/relationships/slideLayout" Target="../slideLayouts/slideLayout1829.xml"/><Relationship Id="rId348" Type="http://schemas.openxmlformats.org/officeDocument/2006/relationships/slideLayout" Target="../slideLayouts/slideLayout2067.xml"/><Relationship Id="rId555" Type="http://schemas.openxmlformats.org/officeDocument/2006/relationships/slideLayout" Target="../slideLayouts/slideLayout2274.xml"/><Relationship Id="rId194" Type="http://schemas.openxmlformats.org/officeDocument/2006/relationships/slideLayout" Target="../slideLayouts/slideLayout1913.xml"/><Relationship Id="rId208" Type="http://schemas.openxmlformats.org/officeDocument/2006/relationships/slideLayout" Target="../slideLayouts/slideLayout1927.xml"/><Relationship Id="rId415" Type="http://schemas.openxmlformats.org/officeDocument/2006/relationships/slideLayout" Target="../slideLayouts/slideLayout2134.xml"/><Relationship Id="rId622" Type="http://schemas.openxmlformats.org/officeDocument/2006/relationships/slideLayout" Target="../slideLayouts/slideLayout2341.xml"/><Relationship Id="rId261" Type="http://schemas.openxmlformats.org/officeDocument/2006/relationships/slideLayout" Target="../slideLayouts/slideLayout1980.xml"/><Relationship Id="rId499" Type="http://schemas.openxmlformats.org/officeDocument/2006/relationships/slideLayout" Target="../slideLayouts/slideLayout2218.xml"/><Relationship Id="rId56" Type="http://schemas.openxmlformats.org/officeDocument/2006/relationships/slideLayout" Target="../slideLayouts/slideLayout1775.xml"/><Relationship Id="rId359" Type="http://schemas.openxmlformats.org/officeDocument/2006/relationships/slideLayout" Target="../slideLayouts/slideLayout2078.xml"/><Relationship Id="rId566" Type="http://schemas.openxmlformats.org/officeDocument/2006/relationships/slideLayout" Target="../slideLayouts/slideLayout2285.xml"/><Relationship Id="rId121" Type="http://schemas.openxmlformats.org/officeDocument/2006/relationships/slideLayout" Target="../slideLayouts/slideLayout1840.xml"/><Relationship Id="rId219" Type="http://schemas.openxmlformats.org/officeDocument/2006/relationships/slideLayout" Target="../slideLayouts/slideLayout1938.xml"/><Relationship Id="rId426" Type="http://schemas.openxmlformats.org/officeDocument/2006/relationships/slideLayout" Target="../slideLayouts/slideLayout2145.xml"/><Relationship Id="rId633" Type="http://schemas.openxmlformats.org/officeDocument/2006/relationships/slideLayout" Target="../slideLayouts/slideLayout2352.xml"/><Relationship Id="rId67" Type="http://schemas.openxmlformats.org/officeDocument/2006/relationships/slideLayout" Target="../slideLayouts/slideLayout1786.xml"/><Relationship Id="rId272" Type="http://schemas.openxmlformats.org/officeDocument/2006/relationships/slideLayout" Target="../slideLayouts/slideLayout1991.xml"/><Relationship Id="rId577" Type="http://schemas.openxmlformats.org/officeDocument/2006/relationships/slideLayout" Target="../slideLayouts/slideLayout2296.xml"/><Relationship Id="rId700" Type="http://schemas.openxmlformats.org/officeDocument/2006/relationships/slideLayout" Target="../slideLayouts/slideLayout2419.xml"/><Relationship Id="rId132" Type="http://schemas.openxmlformats.org/officeDocument/2006/relationships/slideLayout" Target="../slideLayouts/slideLayout1851.xml"/><Relationship Id="rId437" Type="http://schemas.openxmlformats.org/officeDocument/2006/relationships/slideLayout" Target="../slideLayouts/slideLayout2156.xml"/><Relationship Id="rId644" Type="http://schemas.openxmlformats.org/officeDocument/2006/relationships/slideLayout" Target="../slideLayouts/slideLayout2363.xml"/><Relationship Id="rId283" Type="http://schemas.openxmlformats.org/officeDocument/2006/relationships/slideLayout" Target="../slideLayouts/slideLayout2002.xml"/><Relationship Id="rId490" Type="http://schemas.openxmlformats.org/officeDocument/2006/relationships/slideLayout" Target="../slideLayouts/slideLayout2209.xml"/><Relationship Id="rId504" Type="http://schemas.openxmlformats.org/officeDocument/2006/relationships/slideLayout" Target="../slideLayouts/slideLayout2223.xml"/><Relationship Id="rId711" Type="http://schemas.openxmlformats.org/officeDocument/2006/relationships/slideLayout" Target="../slideLayouts/slideLayout2430.xml"/><Relationship Id="rId78" Type="http://schemas.openxmlformats.org/officeDocument/2006/relationships/slideLayout" Target="../slideLayouts/slideLayout1797.xml"/><Relationship Id="rId143" Type="http://schemas.openxmlformats.org/officeDocument/2006/relationships/slideLayout" Target="../slideLayouts/slideLayout1862.xml"/><Relationship Id="rId350" Type="http://schemas.openxmlformats.org/officeDocument/2006/relationships/slideLayout" Target="../slideLayouts/slideLayout2069.xml"/><Relationship Id="rId588" Type="http://schemas.openxmlformats.org/officeDocument/2006/relationships/slideLayout" Target="../slideLayouts/slideLayout2307.xml"/><Relationship Id="rId9" Type="http://schemas.openxmlformats.org/officeDocument/2006/relationships/slideLayout" Target="../slideLayouts/slideLayout1728.xml"/><Relationship Id="rId210" Type="http://schemas.openxmlformats.org/officeDocument/2006/relationships/slideLayout" Target="../slideLayouts/slideLayout1929.xml"/><Relationship Id="rId448" Type="http://schemas.openxmlformats.org/officeDocument/2006/relationships/slideLayout" Target="../slideLayouts/slideLayout2167.xml"/><Relationship Id="rId655" Type="http://schemas.openxmlformats.org/officeDocument/2006/relationships/slideLayout" Target="../slideLayouts/slideLayout2374.xml"/><Relationship Id="rId294" Type="http://schemas.openxmlformats.org/officeDocument/2006/relationships/slideLayout" Target="../slideLayouts/slideLayout2013.xml"/><Relationship Id="rId308" Type="http://schemas.openxmlformats.org/officeDocument/2006/relationships/slideLayout" Target="../slideLayouts/slideLayout2027.xml"/><Relationship Id="rId515" Type="http://schemas.openxmlformats.org/officeDocument/2006/relationships/slideLayout" Target="../slideLayouts/slideLayout2234.xml"/><Relationship Id="rId722" Type="http://schemas.openxmlformats.org/officeDocument/2006/relationships/slideLayout" Target="../slideLayouts/slideLayout2441.xml"/><Relationship Id="rId89" Type="http://schemas.openxmlformats.org/officeDocument/2006/relationships/slideLayout" Target="../slideLayouts/slideLayout1808.xml"/><Relationship Id="rId154" Type="http://schemas.openxmlformats.org/officeDocument/2006/relationships/slideLayout" Target="../slideLayouts/slideLayout1873.xml"/><Relationship Id="rId361" Type="http://schemas.openxmlformats.org/officeDocument/2006/relationships/slideLayout" Target="../slideLayouts/slideLayout2080.xml"/><Relationship Id="rId599" Type="http://schemas.openxmlformats.org/officeDocument/2006/relationships/slideLayout" Target="../slideLayouts/slideLayout2318.xml"/><Relationship Id="rId459" Type="http://schemas.openxmlformats.org/officeDocument/2006/relationships/slideLayout" Target="../slideLayouts/slideLayout2178.xml"/><Relationship Id="rId666" Type="http://schemas.openxmlformats.org/officeDocument/2006/relationships/slideLayout" Target="../slideLayouts/slideLayout2385.xml"/><Relationship Id="rId16" Type="http://schemas.openxmlformats.org/officeDocument/2006/relationships/slideLayout" Target="../slideLayouts/slideLayout1735.xml"/><Relationship Id="rId221" Type="http://schemas.openxmlformats.org/officeDocument/2006/relationships/slideLayout" Target="../slideLayouts/slideLayout1940.xml"/><Relationship Id="rId319" Type="http://schemas.openxmlformats.org/officeDocument/2006/relationships/slideLayout" Target="../slideLayouts/slideLayout2038.xml"/><Relationship Id="rId526" Type="http://schemas.openxmlformats.org/officeDocument/2006/relationships/slideLayout" Target="../slideLayouts/slideLayout2245.xml"/><Relationship Id="rId733" Type="http://schemas.openxmlformats.org/officeDocument/2006/relationships/slideLayout" Target="../slideLayouts/slideLayout2452.xml"/><Relationship Id="rId165" Type="http://schemas.openxmlformats.org/officeDocument/2006/relationships/slideLayout" Target="../slideLayouts/slideLayout1884.xml"/><Relationship Id="rId372" Type="http://schemas.openxmlformats.org/officeDocument/2006/relationships/slideLayout" Target="../slideLayouts/slideLayout2091.xml"/><Relationship Id="rId677" Type="http://schemas.openxmlformats.org/officeDocument/2006/relationships/slideLayout" Target="../slideLayouts/slideLayout2396.xml"/><Relationship Id="rId232" Type="http://schemas.openxmlformats.org/officeDocument/2006/relationships/slideLayout" Target="../slideLayouts/slideLayout1951.xml"/><Relationship Id="rId27" Type="http://schemas.openxmlformats.org/officeDocument/2006/relationships/slideLayout" Target="../slideLayouts/slideLayout1746.xml"/><Relationship Id="rId537" Type="http://schemas.openxmlformats.org/officeDocument/2006/relationships/slideLayout" Target="../slideLayouts/slideLayout2256.xml"/><Relationship Id="rId744" Type="http://schemas.openxmlformats.org/officeDocument/2006/relationships/slideLayout" Target="../slideLayouts/slideLayout2463.xml"/><Relationship Id="rId80" Type="http://schemas.openxmlformats.org/officeDocument/2006/relationships/slideLayout" Target="../slideLayouts/slideLayout1799.xml"/><Relationship Id="rId176" Type="http://schemas.openxmlformats.org/officeDocument/2006/relationships/slideLayout" Target="../slideLayouts/slideLayout1895.xml"/><Relationship Id="rId383" Type="http://schemas.openxmlformats.org/officeDocument/2006/relationships/slideLayout" Target="../slideLayouts/slideLayout2102.xml"/><Relationship Id="rId590" Type="http://schemas.openxmlformats.org/officeDocument/2006/relationships/slideLayout" Target="../slideLayouts/slideLayout2309.xml"/><Relationship Id="rId604" Type="http://schemas.openxmlformats.org/officeDocument/2006/relationships/slideLayout" Target="../slideLayouts/slideLayout2323.xml"/><Relationship Id="rId243" Type="http://schemas.openxmlformats.org/officeDocument/2006/relationships/slideLayout" Target="../slideLayouts/slideLayout1962.xml"/><Relationship Id="rId450" Type="http://schemas.openxmlformats.org/officeDocument/2006/relationships/slideLayout" Target="../slideLayouts/slideLayout2169.xml"/><Relationship Id="rId688" Type="http://schemas.openxmlformats.org/officeDocument/2006/relationships/slideLayout" Target="../slideLayouts/slideLayout2407.xml"/><Relationship Id="rId38" Type="http://schemas.openxmlformats.org/officeDocument/2006/relationships/slideLayout" Target="../slideLayouts/slideLayout1757.xml"/><Relationship Id="rId103" Type="http://schemas.openxmlformats.org/officeDocument/2006/relationships/slideLayout" Target="../slideLayouts/slideLayout1822.xml"/><Relationship Id="rId310" Type="http://schemas.openxmlformats.org/officeDocument/2006/relationships/slideLayout" Target="../slideLayouts/slideLayout2029.xml"/><Relationship Id="rId548" Type="http://schemas.openxmlformats.org/officeDocument/2006/relationships/slideLayout" Target="../slideLayouts/slideLayout2267.xml"/><Relationship Id="rId91" Type="http://schemas.openxmlformats.org/officeDocument/2006/relationships/slideLayout" Target="../slideLayouts/slideLayout1810.xml"/><Relationship Id="rId187" Type="http://schemas.openxmlformats.org/officeDocument/2006/relationships/slideLayout" Target="../slideLayouts/slideLayout1906.xml"/><Relationship Id="rId394" Type="http://schemas.openxmlformats.org/officeDocument/2006/relationships/slideLayout" Target="../slideLayouts/slideLayout2113.xml"/><Relationship Id="rId408" Type="http://schemas.openxmlformats.org/officeDocument/2006/relationships/slideLayout" Target="../slideLayouts/slideLayout2127.xml"/><Relationship Id="rId615" Type="http://schemas.openxmlformats.org/officeDocument/2006/relationships/slideLayout" Target="../slideLayouts/slideLayout2334.xml"/><Relationship Id="rId254" Type="http://schemas.openxmlformats.org/officeDocument/2006/relationships/slideLayout" Target="../slideLayouts/slideLayout1973.xml"/><Relationship Id="rId699" Type="http://schemas.openxmlformats.org/officeDocument/2006/relationships/slideLayout" Target="../slideLayouts/slideLayout2418.xml"/><Relationship Id="rId49" Type="http://schemas.openxmlformats.org/officeDocument/2006/relationships/slideLayout" Target="../slideLayouts/slideLayout1768.xml"/><Relationship Id="rId114" Type="http://schemas.openxmlformats.org/officeDocument/2006/relationships/slideLayout" Target="../slideLayouts/slideLayout1833.xml"/><Relationship Id="rId461" Type="http://schemas.openxmlformats.org/officeDocument/2006/relationships/slideLayout" Target="../slideLayouts/slideLayout2180.xml"/><Relationship Id="rId559" Type="http://schemas.openxmlformats.org/officeDocument/2006/relationships/slideLayout" Target="../slideLayouts/slideLayout2278.xml"/><Relationship Id="rId198" Type="http://schemas.openxmlformats.org/officeDocument/2006/relationships/slideLayout" Target="../slideLayouts/slideLayout1917.xml"/><Relationship Id="rId321" Type="http://schemas.openxmlformats.org/officeDocument/2006/relationships/slideLayout" Target="../slideLayouts/slideLayout2040.xml"/><Relationship Id="rId419" Type="http://schemas.openxmlformats.org/officeDocument/2006/relationships/slideLayout" Target="../slideLayouts/slideLayout2138.xml"/><Relationship Id="rId626" Type="http://schemas.openxmlformats.org/officeDocument/2006/relationships/slideLayout" Target="../slideLayouts/slideLayout2345.xml"/><Relationship Id="rId265" Type="http://schemas.openxmlformats.org/officeDocument/2006/relationships/slideLayout" Target="../slideLayouts/slideLayout1984.xml"/><Relationship Id="rId472" Type="http://schemas.openxmlformats.org/officeDocument/2006/relationships/slideLayout" Target="../slideLayouts/slideLayout2191.xml"/><Relationship Id="rId125" Type="http://schemas.openxmlformats.org/officeDocument/2006/relationships/slideLayout" Target="../slideLayouts/slideLayout1844.xml"/><Relationship Id="rId332" Type="http://schemas.openxmlformats.org/officeDocument/2006/relationships/slideLayout" Target="../slideLayouts/slideLayout2051.xml"/><Relationship Id="rId637" Type="http://schemas.openxmlformats.org/officeDocument/2006/relationships/slideLayout" Target="../slideLayouts/slideLayout2356.xml"/><Relationship Id="rId276" Type="http://schemas.openxmlformats.org/officeDocument/2006/relationships/slideLayout" Target="../slideLayouts/slideLayout1995.xml"/><Relationship Id="rId483" Type="http://schemas.openxmlformats.org/officeDocument/2006/relationships/slideLayout" Target="../slideLayouts/slideLayout2202.xml"/><Relationship Id="rId690" Type="http://schemas.openxmlformats.org/officeDocument/2006/relationships/slideLayout" Target="../slideLayouts/slideLayout2409.xml"/><Relationship Id="rId704" Type="http://schemas.openxmlformats.org/officeDocument/2006/relationships/slideLayout" Target="../slideLayouts/slideLayout2423.xml"/><Relationship Id="rId40" Type="http://schemas.openxmlformats.org/officeDocument/2006/relationships/slideLayout" Target="../slideLayouts/slideLayout1759.xml"/><Relationship Id="rId136" Type="http://schemas.openxmlformats.org/officeDocument/2006/relationships/slideLayout" Target="../slideLayouts/slideLayout1855.xml"/><Relationship Id="rId343" Type="http://schemas.openxmlformats.org/officeDocument/2006/relationships/slideLayout" Target="../slideLayouts/slideLayout2062.xml"/><Relationship Id="rId550" Type="http://schemas.openxmlformats.org/officeDocument/2006/relationships/slideLayout" Target="../slideLayouts/slideLayout2269.xml"/><Relationship Id="rId203" Type="http://schemas.openxmlformats.org/officeDocument/2006/relationships/slideLayout" Target="../slideLayouts/slideLayout1922.xml"/><Relationship Id="rId648" Type="http://schemas.openxmlformats.org/officeDocument/2006/relationships/slideLayout" Target="../slideLayouts/slideLayout2367.xml"/><Relationship Id="rId287" Type="http://schemas.openxmlformats.org/officeDocument/2006/relationships/slideLayout" Target="../slideLayouts/slideLayout2006.xml"/><Relationship Id="rId410" Type="http://schemas.openxmlformats.org/officeDocument/2006/relationships/slideLayout" Target="../slideLayouts/slideLayout2129.xml"/><Relationship Id="rId494" Type="http://schemas.openxmlformats.org/officeDocument/2006/relationships/slideLayout" Target="../slideLayouts/slideLayout2213.xml"/><Relationship Id="rId508" Type="http://schemas.openxmlformats.org/officeDocument/2006/relationships/slideLayout" Target="../slideLayouts/slideLayout2227.xml"/><Relationship Id="rId715" Type="http://schemas.openxmlformats.org/officeDocument/2006/relationships/slideLayout" Target="../slideLayouts/slideLayout2434.xml"/><Relationship Id="rId147" Type="http://schemas.openxmlformats.org/officeDocument/2006/relationships/slideLayout" Target="../slideLayouts/slideLayout1866.xml"/><Relationship Id="rId354" Type="http://schemas.openxmlformats.org/officeDocument/2006/relationships/slideLayout" Target="../slideLayouts/slideLayout2073.xml"/><Relationship Id="rId51" Type="http://schemas.openxmlformats.org/officeDocument/2006/relationships/slideLayout" Target="../slideLayouts/slideLayout1770.xml"/><Relationship Id="rId561" Type="http://schemas.openxmlformats.org/officeDocument/2006/relationships/slideLayout" Target="../slideLayouts/slideLayout2280.xml"/><Relationship Id="rId659" Type="http://schemas.openxmlformats.org/officeDocument/2006/relationships/slideLayout" Target="../slideLayouts/slideLayout2378.xml"/><Relationship Id="rId214" Type="http://schemas.openxmlformats.org/officeDocument/2006/relationships/slideLayout" Target="../slideLayouts/slideLayout1933.xml"/><Relationship Id="rId298" Type="http://schemas.openxmlformats.org/officeDocument/2006/relationships/slideLayout" Target="../slideLayouts/slideLayout2017.xml"/><Relationship Id="rId421" Type="http://schemas.openxmlformats.org/officeDocument/2006/relationships/slideLayout" Target="../slideLayouts/slideLayout2140.xml"/><Relationship Id="rId519" Type="http://schemas.openxmlformats.org/officeDocument/2006/relationships/slideLayout" Target="../slideLayouts/slideLayout2238.xml"/><Relationship Id="rId158" Type="http://schemas.openxmlformats.org/officeDocument/2006/relationships/slideLayout" Target="../slideLayouts/slideLayout1877.xml"/><Relationship Id="rId726" Type="http://schemas.openxmlformats.org/officeDocument/2006/relationships/slideLayout" Target="../slideLayouts/slideLayout2445.xml"/><Relationship Id="rId62" Type="http://schemas.openxmlformats.org/officeDocument/2006/relationships/slideLayout" Target="../slideLayouts/slideLayout1781.xml"/><Relationship Id="rId365" Type="http://schemas.openxmlformats.org/officeDocument/2006/relationships/slideLayout" Target="../slideLayouts/slideLayout2084.xml"/><Relationship Id="rId572" Type="http://schemas.openxmlformats.org/officeDocument/2006/relationships/slideLayout" Target="../slideLayouts/slideLayout229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5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70.xml"/><Relationship Id="rId7" Type="http://schemas.openxmlformats.org/officeDocument/2006/relationships/slideLayout" Target="../slideLayouts/slideLayout2474.xml"/><Relationship Id="rId12" Type="http://schemas.openxmlformats.org/officeDocument/2006/relationships/slideLayout" Target="../slideLayouts/slideLayout2479.xml"/><Relationship Id="rId2" Type="http://schemas.openxmlformats.org/officeDocument/2006/relationships/slideLayout" Target="../slideLayouts/slideLayout2469.xml"/><Relationship Id="rId1" Type="http://schemas.openxmlformats.org/officeDocument/2006/relationships/slideLayout" Target="../slideLayouts/slideLayout2468.xml"/><Relationship Id="rId6" Type="http://schemas.openxmlformats.org/officeDocument/2006/relationships/slideLayout" Target="../slideLayouts/slideLayout2473.xml"/><Relationship Id="rId11" Type="http://schemas.openxmlformats.org/officeDocument/2006/relationships/slideLayout" Target="../slideLayouts/slideLayout2478.xml"/><Relationship Id="rId5" Type="http://schemas.openxmlformats.org/officeDocument/2006/relationships/slideLayout" Target="../slideLayouts/slideLayout2472.xml"/><Relationship Id="rId10" Type="http://schemas.openxmlformats.org/officeDocument/2006/relationships/slideLayout" Target="../slideLayouts/slideLayout2477.xml"/><Relationship Id="rId4" Type="http://schemas.openxmlformats.org/officeDocument/2006/relationships/slideLayout" Target="../slideLayouts/slideLayout2471.xml"/><Relationship Id="rId9" Type="http://schemas.openxmlformats.org/officeDocument/2006/relationships/slideLayout" Target="../slideLayouts/slideLayout2476.xml"/><Relationship Id="rId14" Type="http://schemas.openxmlformats.org/officeDocument/2006/relationships/image" Target="../media/image1.jpe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2481.xml"/><Relationship Id="rId1" Type="http://schemas.openxmlformats.org/officeDocument/2006/relationships/slideLayout" Target="../slideLayouts/slideLayout2480.xml"/><Relationship Id="rId4" Type="http://schemas.openxmlformats.org/officeDocument/2006/relationships/image" Target="../media/image4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9.xml"/><Relationship Id="rId13" Type="http://schemas.openxmlformats.org/officeDocument/2006/relationships/slideLayout" Target="../slideLayouts/slideLayout2494.xml"/><Relationship Id="rId3" Type="http://schemas.openxmlformats.org/officeDocument/2006/relationships/slideLayout" Target="../slideLayouts/slideLayout2484.xml"/><Relationship Id="rId7" Type="http://schemas.openxmlformats.org/officeDocument/2006/relationships/slideLayout" Target="../slideLayouts/slideLayout2488.xml"/><Relationship Id="rId12" Type="http://schemas.openxmlformats.org/officeDocument/2006/relationships/slideLayout" Target="../slideLayouts/slideLayout2493.xml"/><Relationship Id="rId2" Type="http://schemas.openxmlformats.org/officeDocument/2006/relationships/slideLayout" Target="../slideLayouts/slideLayout248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482.xml"/><Relationship Id="rId6" Type="http://schemas.openxmlformats.org/officeDocument/2006/relationships/slideLayout" Target="../slideLayouts/slideLayout2487.xml"/><Relationship Id="rId11" Type="http://schemas.openxmlformats.org/officeDocument/2006/relationships/slideLayout" Target="../slideLayouts/slideLayout2492.xml"/><Relationship Id="rId5" Type="http://schemas.openxmlformats.org/officeDocument/2006/relationships/slideLayout" Target="../slideLayouts/slideLayout2486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2491.xml"/><Relationship Id="rId4" Type="http://schemas.openxmlformats.org/officeDocument/2006/relationships/slideLayout" Target="../slideLayouts/slideLayout2485.xml"/><Relationship Id="rId9" Type="http://schemas.openxmlformats.org/officeDocument/2006/relationships/slideLayout" Target="../slideLayouts/slideLayout2490.xml"/><Relationship Id="rId14" Type="http://schemas.openxmlformats.org/officeDocument/2006/relationships/slideLayout" Target="../slideLayouts/slideLayout249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98.xml"/><Relationship Id="rId7" Type="http://schemas.openxmlformats.org/officeDocument/2006/relationships/slideLayout" Target="../slideLayouts/slideLayout250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497.xml"/><Relationship Id="rId1" Type="http://schemas.openxmlformats.org/officeDocument/2006/relationships/slideLayout" Target="../slideLayouts/slideLayout2496.xml"/><Relationship Id="rId6" Type="http://schemas.openxmlformats.org/officeDocument/2006/relationships/slideLayout" Target="../slideLayouts/slideLayout2501.xml"/><Relationship Id="rId11" Type="http://schemas.openxmlformats.org/officeDocument/2006/relationships/slideLayout" Target="../slideLayouts/slideLayout2506.xml"/><Relationship Id="rId5" Type="http://schemas.openxmlformats.org/officeDocument/2006/relationships/slideLayout" Target="../slideLayouts/slideLayout2500.xml"/><Relationship Id="rId10" Type="http://schemas.openxmlformats.org/officeDocument/2006/relationships/slideLayout" Target="../slideLayouts/slideLayout2505.xml"/><Relationship Id="rId4" Type="http://schemas.openxmlformats.org/officeDocument/2006/relationships/slideLayout" Target="../slideLayouts/slideLayout2499.xml"/><Relationship Id="rId9" Type="http://schemas.openxmlformats.org/officeDocument/2006/relationships/slideLayout" Target="../slideLayouts/slideLayout250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4.xml"/><Relationship Id="rId13" Type="http://schemas.openxmlformats.org/officeDocument/2006/relationships/slideLayout" Target="../slideLayouts/slideLayout2519.xml"/><Relationship Id="rId3" Type="http://schemas.openxmlformats.org/officeDocument/2006/relationships/slideLayout" Target="../slideLayouts/slideLayout2509.xml"/><Relationship Id="rId7" Type="http://schemas.openxmlformats.org/officeDocument/2006/relationships/slideLayout" Target="../slideLayouts/slideLayout2513.xml"/><Relationship Id="rId12" Type="http://schemas.openxmlformats.org/officeDocument/2006/relationships/slideLayout" Target="../slideLayouts/slideLayout2518.xml"/><Relationship Id="rId2" Type="http://schemas.openxmlformats.org/officeDocument/2006/relationships/slideLayout" Target="../slideLayouts/slideLayout250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07.xml"/><Relationship Id="rId6" Type="http://schemas.openxmlformats.org/officeDocument/2006/relationships/slideLayout" Target="../slideLayouts/slideLayout2512.xml"/><Relationship Id="rId11" Type="http://schemas.openxmlformats.org/officeDocument/2006/relationships/slideLayout" Target="../slideLayouts/slideLayout2517.xml"/><Relationship Id="rId5" Type="http://schemas.openxmlformats.org/officeDocument/2006/relationships/slideLayout" Target="../slideLayouts/slideLayout2511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2516.xml"/><Relationship Id="rId4" Type="http://schemas.openxmlformats.org/officeDocument/2006/relationships/slideLayout" Target="../slideLayouts/slideLayout2510.xml"/><Relationship Id="rId9" Type="http://schemas.openxmlformats.org/officeDocument/2006/relationships/slideLayout" Target="../slideLayouts/slideLayout2515.xml"/><Relationship Id="rId14" Type="http://schemas.openxmlformats.org/officeDocument/2006/relationships/slideLayout" Target="../slideLayouts/slideLayout2520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23.xml"/><Relationship Id="rId7" Type="http://schemas.openxmlformats.org/officeDocument/2006/relationships/slideLayout" Target="../slideLayouts/slideLayout252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522.xml"/><Relationship Id="rId1" Type="http://schemas.openxmlformats.org/officeDocument/2006/relationships/slideLayout" Target="../slideLayouts/slideLayout2521.xml"/><Relationship Id="rId6" Type="http://schemas.openxmlformats.org/officeDocument/2006/relationships/slideLayout" Target="../slideLayouts/slideLayout2526.xml"/><Relationship Id="rId11" Type="http://schemas.openxmlformats.org/officeDocument/2006/relationships/slideLayout" Target="../slideLayouts/slideLayout2531.xml"/><Relationship Id="rId5" Type="http://schemas.openxmlformats.org/officeDocument/2006/relationships/slideLayout" Target="../slideLayouts/slideLayout2525.xml"/><Relationship Id="rId10" Type="http://schemas.openxmlformats.org/officeDocument/2006/relationships/slideLayout" Target="../slideLayouts/slideLayout2530.xml"/><Relationship Id="rId4" Type="http://schemas.openxmlformats.org/officeDocument/2006/relationships/slideLayout" Target="../slideLayouts/slideLayout2524.xml"/><Relationship Id="rId9" Type="http://schemas.openxmlformats.org/officeDocument/2006/relationships/slideLayout" Target="../slideLayouts/slideLayout252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34.xml"/><Relationship Id="rId7" Type="http://schemas.openxmlformats.org/officeDocument/2006/relationships/slideLayout" Target="../slideLayouts/slideLayout253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533.xml"/><Relationship Id="rId1" Type="http://schemas.openxmlformats.org/officeDocument/2006/relationships/slideLayout" Target="../slideLayouts/slideLayout2532.xml"/><Relationship Id="rId6" Type="http://schemas.openxmlformats.org/officeDocument/2006/relationships/slideLayout" Target="../slideLayouts/slideLayout2537.xml"/><Relationship Id="rId11" Type="http://schemas.openxmlformats.org/officeDocument/2006/relationships/slideLayout" Target="../slideLayouts/slideLayout2542.xml"/><Relationship Id="rId5" Type="http://schemas.openxmlformats.org/officeDocument/2006/relationships/slideLayout" Target="../slideLayouts/slideLayout2536.xml"/><Relationship Id="rId10" Type="http://schemas.openxmlformats.org/officeDocument/2006/relationships/slideLayout" Target="../slideLayouts/slideLayout2541.xml"/><Relationship Id="rId4" Type="http://schemas.openxmlformats.org/officeDocument/2006/relationships/slideLayout" Target="../slideLayouts/slideLayout2535.xml"/><Relationship Id="rId9" Type="http://schemas.openxmlformats.org/officeDocument/2006/relationships/slideLayout" Target="../slideLayouts/slideLayout254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0.xml"/><Relationship Id="rId13" Type="http://schemas.openxmlformats.org/officeDocument/2006/relationships/slideLayout" Target="../slideLayouts/slideLayout2555.xml"/><Relationship Id="rId18" Type="http://schemas.openxmlformats.org/officeDocument/2006/relationships/slideLayout" Target="../slideLayouts/slideLayout2560.xml"/><Relationship Id="rId3" Type="http://schemas.openxmlformats.org/officeDocument/2006/relationships/slideLayout" Target="../slideLayouts/slideLayout2545.xml"/><Relationship Id="rId21" Type="http://schemas.openxmlformats.org/officeDocument/2006/relationships/slideLayout" Target="../slideLayouts/slideLayout2563.xml"/><Relationship Id="rId7" Type="http://schemas.openxmlformats.org/officeDocument/2006/relationships/slideLayout" Target="../slideLayouts/slideLayout2549.xml"/><Relationship Id="rId12" Type="http://schemas.openxmlformats.org/officeDocument/2006/relationships/slideLayout" Target="../slideLayouts/slideLayout2554.xml"/><Relationship Id="rId17" Type="http://schemas.openxmlformats.org/officeDocument/2006/relationships/slideLayout" Target="../slideLayouts/slideLayout2559.xml"/><Relationship Id="rId2" Type="http://schemas.openxmlformats.org/officeDocument/2006/relationships/slideLayout" Target="../slideLayouts/slideLayout2544.xml"/><Relationship Id="rId16" Type="http://schemas.openxmlformats.org/officeDocument/2006/relationships/slideLayout" Target="../slideLayouts/slideLayout2558.xml"/><Relationship Id="rId20" Type="http://schemas.openxmlformats.org/officeDocument/2006/relationships/slideLayout" Target="../slideLayouts/slideLayout2562.xml"/><Relationship Id="rId1" Type="http://schemas.openxmlformats.org/officeDocument/2006/relationships/slideLayout" Target="../slideLayouts/slideLayout2543.xml"/><Relationship Id="rId6" Type="http://schemas.openxmlformats.org/officeDocument/2006/relationships/slideLayout" Target="../slideLayouts/slideLayout2548.xml"/><Relationship Id="rId11" Type="http://schemas.openxmlformats.org/officeDocument/2006/relationships/slideLayout" Target="../slideLayouts/slideLayout2553.xml"/><Relationship Id="rId5" Type="http://schemas.openxmlformats.org/officeDocument/2006/relationships/slideLayout" Target="../slideLayouts/slideLayout2547.xml"/><Relationship Id="rId15" Type="http://schemas.openxmlformats.org/officeDocument/2006/relationships/slideLayout" Target="../slideLayouts/slideLayout255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2552.xml"/><Relationship Id="rId19" Type="http://schemas.openxmlformats.org/officeDocument/2006/relationships/slideLayout" Target="../slideLayouts/slideLayout2561.xml"/><Relationship Id="rId4" Type="http://schemas.openxmlformats.org/officeDocument/2006/relationships/slideLayout" Target="../slideLayouts/slideLayout2546.xml"/><Relationship Id="rId9" Type="http://schemas.openxmlformats.org/officeDocument/2006/relationships/slideLayout" Target="../slideLayouts/slideLayout2551.xml"/><Relationship Id="rId14" Type="http://schemas.openxmlformats.org/officeDocument/2006/relationships/slideLayout" Target="../slideLayouts/slideLayout2556.xml"/><Relationship Id="rId22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66.xml"/><Relationship Id="rId7" Type="http://schemas.openxmlformats.org/officeDocument/2006/relationships/slideLayout" Target="../slideLayouts/slideLayout257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565.xml"/><Relationship Id="rId1" Type="http://schemas.openxmlformats.org/officeDocument/2006/relationships/slideLayout" Target="../slideLayouts/slideLayout2564.xml"/><Relationship Id="rId6" Type="http://schemas.openxmlformats.org/officeDocument/2006/relationships/slideLayout" Target="../slideLayouts/slideLayout2569.xml"/><Relationship Id="rId11" Type="http://schemas.openxmlformats.org/officeDocument/2006/relationships/slideLayout" Target="../slideLayouts/slideLayout2574.xml"/><Relationship Id="rId5" Type="http://schemas.openxmlformats.org/officeDocument/2006/relationships/slideLayout" Target="../slideLayouts/slideLayout2568.xml"/><Relationship Id="rId10" Type="http://schemas.openxmlformats.org/officeDocument/2006/relationships/slideLayout" Target="../slideLayouts/slideLayout2573.xml"/><Relationship Id="rId4" Type="http://schemas.openxmlformats.org/officeDocument/2006/relationships/slideLayout" Target="../slideLayouts/slideLayout2567.xml"/><Relationship Id="rId9" Type="http://schemas.openxmlformats.org/officeDocument/2006/relationships/slideLayout" Target="../slideLayouts/slideLayout257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77.xml"/><Relationship Id="rId7" Type="http://schemas.openxmlformats.org/officeDocument/2006/relationships/slideLayout" Target="../slideLayouts/slideLayout2581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576.xml"/><Relationship Id="rId1" Type="http://schemas.openxmlformats.org/officeDocument/2006/relationships/slideLayout" Target="../slideLayouts/slideLayout2575.xml"/><Relationship Id="rId6" Type="http://schemas.openxmlformats.org/officeDocument/2006/relationships/slideLayout" Target="../slideLayouts/slideLayout2580.xml"/><Relationship Id="rId11" Type="http://schemas.openxmlformats.org/officeDocument/2006/relationships/slideLayout" Target="../slideLayouts/slideLayout2585.xml"/><Relationship Id="rId5" Type="http://schemas.openxmlformats.org/officeDocument/2006/relationships/slideLayout" Target="../slideLayouts/slideLayout2579.xml"/><Relationship Id="rId10" Type="http://schemas.openxmlformats.org/officeDocument/2006/relationships/slideLayout" Target="../slideLayouts/slideLayout2584.xml"/><Relationship Id="rId4" Type="http://schemas.openxmlformats.org/officeDocument/2006/relationships/slideLayout" Target="../slideLayouts/slideLayout2578.xml"/><Relationship Id="rId9" Type="http://schemas.openxmlformats.org/officeDocument/2006/relationships/slideLayout" Target="../slideLayouts/slideLayout258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3.xml"/><Relationship Id="rId13" Type="http://schemas.openxmlformats.org/officeDocument/2006/relationships/slideLayout" Target="../slideLayouts/slideLayout2598.xml"/><Relationship Id="rId18" Type="http://schemas.openxmlformats.org/officeDocument/2006/relationships/slideLayout" Target="../slideLayouts/slideLayout2603.xml"/><Relationship Id="rId3" Type="http://schemas.openxmlformats.org/officeDocument/2006/relationships/slideLayout" Target="../slideLayouts/slideLayout2588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592.xml"/><Relationship Id="rId12" Type="http://schemas.openxmlformats.org/officeDocument/2006/relationships/slideLayout" Target="../slideLayouts/slideLayout2597.xml"/><Relationship Id="rId17" Type="http://schemas.openxmlformats.org/officeDocument/2006/relationships/slideLayout" Target="../slideLayouts/slideLayout2602.xml"/><Relationship Id="rId2" Type="http://schemas.openxmlformats.org/officeDocument/2006/relationships/slideLayout" Target="../slideLayouts/slideLayout2587.xml"/><Relationship Id="rId16" Type="http://schemas.openxmlformats.org/officeDocument/2006/relationships/slideLayout" Target="../slideLayouts/slideLayout2601.xml"/><Relationship Id="rId20" Type="http://schemas.openxmlformats.org/officeDocument/2006/relationships/theme" Target="../theme/theme32.xml"/><Relationship Id="rId1" Type="http://schemas.openxmlformats.org/officeDocument/2006/relationships/slideLayout" Target="../slideLayouts/slideLayout2586.xml"/><Relationship Id="rId6" Type="http://schemas.openxmlformats.org/officeDocument/2006/relationships/slideLayout" Target="../slideLayouts/slideLayout2591.xml"/><Relationship Id="rId11" Type="http://schemas.openxmlformats.org/officeDocument/2006/relationships/slideLayout" Target="../slideLayouts/slideLayout2596.xml"/><Relationship Id="rId5" Type="http://schemas.openxmlformats.org/officeDocument/2006/relationships/slideLayout" Target="../slideLayouts/slideLayout2590.xml"/><Relationship Id="rId15" Type="http://schemas.openxmlformats.org/officeDocument/2006/relationships/slideLayout" Target="../slideLayouts/slideLayout2600.xml"/><Relationship Id="rId10" Type="http://schemas.openxmlformats.org/officeDocument/2006/relationships/slideLayout" Target="../slideLayouts/slideLayout2595.xml"/><Relationship Id="rId19" Type="http://schemas.openxmlformats.org/officeDocument/2006/relationships/slideLayout" Target="../slideLayouts/slideLayout2604.xml"/><Relationship Id="rId4" Type="http://schemas.openxmlformats.org/officeDocument/2006/relationships/slideLayout" Target="../slideLayouts/slideLayout2589.xml"/><Relationship Id="rId9" Type="http://schemas.openxmlformats.org/officeDocument/2006/relationships/slideLayout" Target="../slideLayouts/slideLayout2594.xml"/><Relationship Id="rId14" Type="http://schemas.openxmlformats.org/officeDocument/2006/relationships/slideLayout" Target="../slideLayouts/slideLayout2599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2.xml"/><Relationship Id="rId13" Type="http://schemas.openxmlformats.org/officeDocument/2006/relationships/slideLayout" Target="../slideLayouts/slideLayout2617.xml"/><Relationship Id="rId18" Type="http://schemas.openxmlformats.org/officeDocument/2006/relationships/slideLayout" Target="../slideLayouts/slideLayout2622.xml"/><Relationship Id="rId3" Type="http://schemas.openxmlformats.org/officeDocument/2006/relationships/slideLayout" Target="../slideLayouts/slideLayout2607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611.xml"/><Relationship Id="rId12" Type="http://schemas.openxmlformats.org/officeDocument/2006/relationships/slideLayout" Target="../slideLayouts/slideLayout2616.xml"/><Relationship Id="rId17" Type="http://schemas.openxmlformats.org/officeDocument/2006/relationships/slideLayout" Target="../slideLayouts/slideLayout2621.xml"/><Relationship Id="rId2" Type="http://schemas.openxmlformats.org/officeDocument/2006/relationships/slideLayout" Target="../slideLayouts/slideLayout2606.xml"/><Relationship Id="rId16" Type="http://schemas.openxmlformats.org/officeDocument/2006/relationships/slideLayout" Target="../slideLayouts/slideLayout2620.xml"/><Relationship Id="rId20" Type="http://schemas.openxmlformats.org/officeDocument/2006/relationships/theme" Target="../theme/theme33.xml"/><Relationship Id="rId1" Type="http://schemas.openxmlformats.org/officeDocument/2006/relationships/slideLayout" Target="../slideLayouts/slideLayout2605.xml"/><Relationship Id="rId6" Type="http://schemas.openxmlformats.org/officeDocument/2006/relationships/slideLayout" Target="../slideLayouts/slideLayout2610.xml"/><Relationship Id="rId11" Type="http://schemas.openxmlformats.org/officeDocument/2006/relationships/slideLayout" Target="../slideLayouts/slideLayout2615.xml"/><Relationship Id="rId5" Type="http://schemas.openxmlformats.org/officeDocument/2006/relationships/slideLayout" Target="../slideLayouts/slideLayout2609.xml"/><Relationship Id="rId15" Type="http://schemas.openxmlformats.org/officeDocument/2006/relationships/slideLayout" Target="../slideLayouts/slideLayout2619.xml"/><Relationship Id="rId10" Type="http://schemas.openxmlformats.org/officeDocument/2006/relationships/slideLayout" Target="../slideLayouts/slideLayout2614.xml"/><Relationship Id="rId19" Type="http://schemas.openxmlformats.org/officeDocument/2006/relationships/slideLayout" Target="../slideLayouts/slideLayout2623.xml"/><Relationship Id="rId4" Type="http://schemas.openxmlformats.org/officeDocument/2006/relationships/slideLayout" Target="../slideLayouts/slideLayout2608.xml"/><Relationship Id="rId9" Type="http://schemas.openxmlformats.org/officeDocument/2006/relationships/slideLayout" Target="../slideLayouts/slideLayout2613.xml"/><Relationship Id="rId14" Type="http://schemas.openxmlformats.org/officeDocument/2006/relationships/slideLayout" Target="../slideLayouts/slideLayout2618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1.xml"/><Relationship Id="rId13" Type="http://schemas.openxmlformats.org/officeDocument/2006/relationships/slideLayout" Target="../slideLayouts/slideLayout2636.xml"/><Relationship Id="rId3" Type="http://schemas.openxmlformats.org/officeDocument/2006/relationships/slideLayout" Target="../slideLayouts/slideLayout2626.xml"/><Relationship Id="rId7" Type="http://schemas.openxmlformats.org/officeDocument/2006/relationships/slideLayout" Target="../slideLayouts/slideLayout2630.xml"/><Relationship Id="rId12" Type="http://schemas.openxmlformats.org/officeDocument/2006/relationships/slideLayout" Target="../slideLayouts/slideLayout2635.xml"/><Relationship Id="rId2" Type="http://schemas.openxmlformats.org/officeDocument/2006/relationships/slideLayout" Target="../slideLayouts/slideLayout262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24.xml"/><Relationship Id="rId6" Type="http://schemas.openxmlformats.org/officeDocument/2006/relationships/slideLayout" Target="../slideLayouts/slideLayout2629.xml"/><Relationship Id="rId11" Type="http://schemas.openxmlformats.org/officeDocument/2006/relationships/slideLayout" Target="../slideLayouts/slideLayout2634.xml"/><Relationship Id="rId5" Type="http://schemas.openxmlformats.org/officeDocument/2006/relationships/slideLayout" Target="../slideLayouts/slideLayout2628.xml"/><Relationship Id="rId15" Type="http://schemas.openxmlformats.org/officeDocument/2006/relationships/theme" Target="../theme/theme34.xml"/><Relationship Id="rId10" Type="http://schemas.openxmlformats.org/officeDocument/2006/relationships/slideLayout" Target="../slideLayouts/slideLayout2633.xml"/><Relationship Id="rId4" Type="http://schemas.openxmlformats.org/officeDocument/2006/relationships/slideLayout" Target="../slideLayouts/slideLayout2627.xml"/><Relationship Id="rId9" Type="http://schemas.openxmlformats.org/officeDocument/2006/relationships/slideLayout" Target="../slideLayouts/slideLayout2632.xml"/><Relationship Id="rId14" Type="http://schemas.openxmlformats.org/officeDocument/2006/relationships/slideLayout" Target="../slideLayouts/slideLayout26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94.xml"/><Relationship Id="rId299" Type="http://schemas.openxmlformats.org/officeDocument/2006/relationships/slideLayout" Target="../slideLayouts/slideLayout376.xml"/><Relationship Id="rId21" Type="http://schemas.openxmlformats.org/officeDocument/2006/relationships/slideLayout" Target="../slideLayouts/slideLayout98.xml"/><Relationship Id="rId63" Type="http://schemas.openxmlformats.org/officeDocument/2006/relationships/slideLayout" Target="../slideLayouts/slideLayout140.xml"/><Relationship Id="rId159" Type="http://schemas.openxmlformats.org/officeDocument/2006/relationships/slideLayout" Target="../slideLayouts/slideLayout236.xml"/><Relationship Id="rId324" Type="http://schemas.openxmlformats.org/officeDocument/2006/relationships/slideLayout" Target="../slideLayouts/slideLayout401.xml"/><Relationship Id="rId170" Type="http://schemas.openxmlformats.org/officeDocument/2006/relationships/slideLayout" Target="../slideLayouts/slideLayout247.xml"/><Relationship Id="rId226" Type="http://schemas.openxmlformats.org/officeDocument/2006/relationships/slideLayout" Target="../slideLayouts/slideLayout303.xml"/><Relationship Id="rId268" Type="http://schemas.openxmlformats.org/officeDocument/2006/relationships/slideLayout" Target="../slideLayouts/slideLayout345.xml"/><Relationship Id="rId32" Type="http://schemas.openxmlformats.org/officeDocument/2006/relationships/slideLayout" Target="../slideLayouts/slideLayout109.xml"/><Relationship Id="rId74" Type="http://schemas.openxmlformats.org/officeDocument/2006/relationships/slideLayout" Target="../slideLayouts/slideLayout151.xml"/><Relationship Id="rId128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82.xml"/><Relationship Id="rId181" Type="http://schemas.openxmlformats.org/officeDocument/2006/relationships/slideLayout" Target="../slideLayouts/slideLayout258.xml"/><Relationship Id="rId237" Type="http://schemas.openxmlformats.org/officeDocument/2006/relationships/slideLayout" Target="../slideLayouts/slideLayout314.xml"/><Relationship Id="rId279" Type="http://schemas.openxmlformats.org/officeDocument/2006/relationships/slideLayout" Target="../slideLayouts/slideLayout356.xml"/><Relationship Id="rId43" Type="http://schemas.openxmlformats.org/officeDocument/2006/relationships/slideLayout" Target="../slideLayouts/slideLayout120.xml"/><Relationship Id="rId139" Type="http://schemas.openxmlformats.org/officeDocument/2006/relationships/slideLayout" Target="../slideLayouts/slideLayout216.xml"/><Relationship Id="rId290" Type="http://schemas.openxmlformats.org/officeDocument/2006/relationships/slideLayout" Target="../slideLayouts/slideLayout367.xml"/><Relationship Id="rId304" Type="http://schemas.openxmlformats.org/officeDocument/2006/relationships/slideLayout" Target="../slideLayouts/slideLayout381.xml"/><Relationship Id="rId85" Type="http://schemas.openxmlformats.org/officeDocument/2006/relationships/slideLayout" Target="../slideLayouts/slideLayout162.xml"/><Relationship Id="rId150" Type="http://schemas.openxmlformats.org/officeDocument/2006/relationships/slideLayout" Target="../slideLayouts/slideLayout227.xml"/><Relationship Id="rId192" Type="http://schemas.openxmlformats.org/officeDocument/2006/relationships/slideLayout" Target="../slideLayouts/slideLayout269.xml"/><Relationship Id="rId206" Type="http://schemas.openxmlformats.org/officeDocument/2006/relationships/slideLayout" Target="../slideLayouts/slideLayout283.xml"/><Relationship Id="rId248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89.xml"/><Relationship Id="rId108" Type="http://schemas.openxmlformats.org/officeDocument/2006/relationships/slideLayout" Target="../slideLayouts/slideLayout185.xml"/><Relationship Id="rId315" Type="http://schemas.openxmlformats.org/officeDocument/2006/relationships/slideLayout" Target="../slideLayouts/slideLayout392.xml"/><Relationship Id="rId54" Type="http://schemas.openxmlformats.org/officeDocument/2006/relationships/slideLayout" Target="../slideLayouts/slideLayout131.xml"/><Relationship Id="rId96" Type="http://schemas.openxmlformats.org/officeDocument/2006/relationships/slideLayout" Target="../slideLayouts/slideLayout173.xml"/><Relationship Id="rId161" Type="http://schemas.openxmlformats.org/officeDocument/2006/relationships/slideLayout" Target="../slideLayouts/slideLayout238.xml"/><Relationship Id="rId217" Type="http://schemas.openxmlformats.org/officeDocument/2006/relationships/slideLayout" Target="../slideLayouts/slideLayout294.xml"/><Relationship Id="rId259" Type="http://schemas.openxmlformats.org/officeDocument/2006/relationships/slideLayout" Target="../slideLayouts/slideLayout336.xml"/><Relationship Id="rId23" Type="http://schemas.openxmlformats.org/officeDocument/2006/relationships/slideLayout" Target="../slideLayouts/slideLayout100.xml"/><Relationship Id="rId119" Type="http://schemas.openxmlformats.org/officeDocument/2006/relationships/slideLayout" Target="../slideLayouts/slideLayout196.xml"/><Relationship Id="rId270" Type="http://schemas.openxmlformats.org/officeDocument/2006/relationships/slideLayout" Target="../slideLayouts/slideLayout347.xml"/><Relationship Id="rId326" Type="http://schemas.openxmlformats.org/officeDocument/2006/relationships/image" Target="../media/image1.jpeg"/><Relationship Id="rId65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207.xml"/><Relationship Id="rId172" Type="http://schemas.openxmlformats.org/officeDocument/2006/relationships/slideLayout" Target="../slideLayouts/slideLayout249.xml"/><Relationship Id="rId228" Type="http://schemas.openxmlformats.org/officeDocument/2006/relationships/slideLayout" Target="../slideLayouts/slideLayout305.xml"/><Relationship Id="rId281" Type="http://schemas.openxmlformats.org/officeDocument/2006/relationships/slideLayout" Target="../slideLayouts/slideLayout358.xml"/><Relationship Id="rId34" Type="http://schemas.openxmlformats.org/officeDocument/2006/relationships/slideLayout" Target="../slideLayouts/slideLayout111.xml"/><Relationship Id="rId76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84.xml"/><Relationship Id="rId162" Type="http://schemas.openxmlformats.org/officeDocument/2006/relationships/slideLayout" Target="../slideLayouts/slideLayout239.xml"/><Relationship Id="rId183" Type="http://schemas.openxmlformats.org/officeDocument/2006/relationships/slideLayout" Target="../slideLayouts/slideLayout260.xml"/><Relationship Id="rId218" Type="http://schemas.openxmlformats.org/officeDocument/2006/relationships/slideLayout" Target="../slideLayouts/slideLayout295.xml"/><Relationship Id="rId239" Type="http://schemas.openxmlformats.org/officeDocument/2006/relationships/slideLayout" Target="../slideLayouts/slideLayout316.xml"/><Relationship Id="rId250" Type="http://schemas.openxmlformats.org/officeDocument/2006/relationships/slideLayout" Target="../slideLayouts/slideLayout327.xml"/><Relationship Id="rId271" Type="http://schemas.openxmlformats.org/officeDocument/2006/relationships/slideLayout" Target="../slideLayouts/slideLayout348.xml"/><Relationship Id="rId292" Type="http://schemas.openxmlformats.org/officeDocument/2006/relationships/slideLayout" Target="../slideLayouts/slideLayout369.xml"/><Relationship Id="rId306" Type="http://schemas.openxmlformats.org/officeDocument/2006/relationships/slideLayout" Target="../slideLayouts/slideLayout383.xml"/><Relationship Id="rId24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22.xml"/><Relationship Id="rId66" Type="http://schemas.openxmlformats.org/officeDocument/2006/relationships/slideLayout" Target="../slideLayouts/slideLayout143.xml"/><Relationship Id="rId87" Type="http://schemas.openxmlformats.org/officeDocument/2006/relationships/slideLayout" Target="../slideLayouts/slideLayout164.xml"/><Relationship Id="rId110" Type="http://schemas.openxmlformats.org/officeDocument/2006/relationships/slideLayout" Target="../slideLayouts/slideLayout187.xml"/><Relationship Id="rId131" Type="http://schemas.openxmlformats.org/officeDocument/2006/relationships/slideLayout" Target="../slideLayouts/slideLayout208.xml"/><Relationship Id="rId152" Type="http://schemas.openxmlformats.org/officeDocument/2006/relationships/slideLayout" Target="../slideLayouts/slideLayout229.xml"/><Relationship Id="rId173" Type="http://schemas.openxmlformats.org/officeDocument/2006/relationships/slideLayout" Target="../slideLayouts/slideLayout250.xml"/><Relationship Id="rId194" Type="http://schemas.openxmlformats.org/officeDocument/2006/relationships/slideLayout" Target="../slideLayouts/slideLayout271.xml"/><Relationship Id="rId208" Type="http://schemas.openxmlformats.org/officeDocument/2006/relationships/slideLayout" Target="../slideLayouts/slideLayout285.xml"/><Relationship Id="rId229" Type="http://schemas.openxmlformats.org/officeDocument/2006/relationships/slideLayout" Target="../slideLayouts/slideLayout306.xml"/><Relationship Id="rId240" Type="http://schemas.openxmlformats.org/officeDocument/2006/relationships/slideLayout" Target="../slideLayouts/slideLayout317.xml"/><Relationship Id="rId261" Type="http://schemas.openxmlformats.org/officeDocument/2006/relationships/slideLayout" Target="../slideLayouts/slideLayout338.xml"/><Relationship Id="rId14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112.xml"/><Relationship Id="rId56" Type="http://schemas.openxmlformats.org/officeDocument/2006/relationships/slideLayout" Target="../slideLayouts/slideLayout133.xml"/><Relationship Id="rId77" Type="http://schemas.openxmlformats.org/officeDocument/2006/relationships/slideLayout" Target="../slideLayouts/slideLayout154.xml"/><Relationship Id="rId100" Type="http://schemas.openxmlformats.org/officeDocument/2006/relationships/slideLayout" Target="../slideLayouts/slideLayout177.xml"/><Relationship Id="rId282" Type="http://schemas.openxmlformats.org/officeDocument/2006/relationships/slideLayout" Target="../slideLayouts/slideLayout359.xml"/><Relationship Id="rId317" Type="http://schemas.openxmlformats.org/officeDocument/2006/relationships/slideLayout" Target="../slideLayouts/slideLayout394.xml"/><Relationship Id="rId8" Type="http://schemas.openxmlformats.org/officeDocument/2006/relationships/slideLayout" Target="../slideLayouts/slideLayout85.xml"/><Relationship Id="rId98" Type="http://schemas.openxmlformats.org/officeDocument/2006/relationships/slideLayout" Target="../slideLayouts/slideLayout175.xml"/><Relationship Id="rId121" Type="http://schemas.openxmlformats.org/officeDocument/2006/relationships/slideLayout" Target="../slideLayouts/slideLayout198.xml"/><Relationship Id="rId142" Type="http://schemas.openxmlformats.org/officeDocument/2006/relationships/slideLayout" Target="../slideLayouts/slideLayout219.xml"/><Relationship Id="rId163" Type="http://schemas.openxmlformats.org/officeDocument/2006/relationships/slideLayout" Target="../slideLayouts/slideLayout240.xml"/><Relationship Id="rId184" Type="http://schemas.openxmlformats.org/officeDocument/2006/relationships/slideLayout" Target="../slideLayouts/slideLayout261.xml"/><Relationship Id="rId219" Type="http://schemas.openxmlformats.org/officeDocument/2006/relationships/slideLayout" Target="../slideLayouts/slideLayout296.xml"/><Relationship Id="rId230" Type="http://schemas.openxmlformats.org/officeDocument/2006/relationships/slideLayout" Target="../slideLayouts/slideLayout307.xml"/><Relationship Id="rId251" Type="http://schemas.openxmlformats.org/officeDocument/2006/relationships/slideLayout" Target="../slideLayouts/slideLayout328.xml"/><Relationship Id="rId25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23.xml"/><Relationship Id="rId67" Type="http://schemas.openxmlformats.org/officeDocument/2006/relationships/slideLayout" Target="../slideLayouts/slideLayout144.xml"/><Relationship Id="rId272" Type="http://schemas.openxmlformats.org/officeDocument/2006/relationships/slideLayout" Target="../slideLayouts/slideLayout349.xml"/><Relationship Id="rId293" Type="http://schemas.openxmlformats.org/officeDocument/2006/relationships/slideLayout" Target="../slideLayouts/slideLayout370.xml"/><Relationship Id="rId307" Type="http://schemas.openxmlformats.org/officeDocument/2006/relationships/slideLayout" Target="../slideLayouts/slideLayout384.xml"/><Relationship Id="rId88" Type="http://schemas.openxmlformats.org/officeDocument/2006/relationships/slideLayout" Target="../slideLayouts/slideLayout165.xml"/><Relationship Id="rId111" Type="http://schemas.openxmlformats.org/officeDocument/2006/relationships/slideLayout" Target="../slideLayouts/slideLayout188.xml"/><Relationship Id="rId132" Type="http://schemas.openxmlformats.org/officeDocument/2006/relationships/slideLayout" Target="../slideLayouts/slideLayout209.xml"/><Relationship Id="rId153" Type="http://schemas.openxmlformats.org/officeDocument/2006/relationships/slideLayout" Target="../slideLayouts/slideLayout230.xml"/><Relationship Id="rId174" Type="http://schemas.openxmlformats.org/officeDocument/2006/relationships/slideLayout" Target="../slideLayouts/slideLayout251.xml"/><Relationship Id="rId195" Type="http://schemas.openxmlformats.org/officeDocument/2006/relationships/slideLayout" Target="../slideLayouts/slideLayout272.xml"/><Relationship Id="rId209" Type="http://schemas.openxmlformats.org/officeDocument/2006/relationships/slideLayout" Target="../slideLayouts/slideLayout286.xml"/><Relationship Id="rId220" Type="http://schemas.openxmlformats.org/officeDocument/2006/relationships/slideLayout" Target="../slideLayouts/slideLayout297.xml"/><Relationship Id="rId241" Type="http://schemas.openxmlformats.org/officeDocument/2006/relationships/slideLayout" Target="../slideLayouts/slideLayout318.xml"/><Relationship Id="rId15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13.xml"/><Relationship Id="rId57" Type="http://schemas.openxmlformats.org/officeDocument/2006/relationships/slideLayout" Target="../slideLayouts/slideLayout134.xml"/><Relationship Id="rId262" Type="http://schemas.openxmlformats.org/officeDocument/2006/relationships/slideLayout" Target="../slideLayouts/slideLayout339.xml"/><Relationship Id="rId283" Type="http://schemas.openxmlformats.org/officeDocument/2006/relationships/slideLayout" Target="../slideLayouts/slideLayout360.xml"/><Relationship Id="rId318" Type="http://schemas.openxmlformats.org/officeDocument/2006/relationships/slideLayout" Target="../slideLayouts/slideLayout395.xml"/><Relationship Id="rId78" Type="http://schemas.openxmlformats.org/officeDocument/2006/relationships/slideLayout" Target="../slideLayouts/slideLayout155.xml"/><Relationship Id="rId99" Type="http://schemas.openxmlformats.org/officeDocument/2006/relationships/slideLayout" Target="../slideLayouts/slideLayout176.xml"/><Relationship Id="rId101" Type="http://schemas.openxmlformats.org/officeDocument/2006/relationships/slideLayout" Target="../slideLayouts/slideLayout178.xml"/><Relationship Id="rId122" Type="http://schemas.openxmlformats.org/officeDocument/2006/relationships/slideLayout" Target="../slideLayouts/slideLayout199.xml"/><Relationship Id="rId143" Type="http://schemas.openxmlformats.org/officeDocument/2006/relationships/slideLayout" Target="../slideLayouts/slideLayout220.xml"/><Relationship Id="rId164" Type="http://schemas.openxmlformats.org/officeDocument/2006/relationships/slideLayout" Target="../slideLayouts/slideLayout241.xml"/><Relationship Id="rId185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86.xml"/><Relationship Id="rId210" Type="http://schemas.openxmlformats.org/officeDocument/2006/relationships/slideLayout" Target="../slideLayouts/slideLayout287.xml"/><Relationship Id="rId26" Type="http://schemas.openxmlformats.org/officeDocument/2006/relationships/slideLayout" Target="../slideLayouts/slideLayout103.xml"/><Relationship Id="rId231" Type="http://schemas.openxmlformats.org/officeDocument/2006/relationships/slideLayout" Target="../slideLayouts/slideLayout308.xml"/><Relationship Id="rId252" Type="http://schemas.openxmlformats.org/officeDocument/2006/relationships/slideLayout" Target="../slideLayouts/slideLayout329.xml"/><Relationship Id="rId273" Type="http://schemas.openxmlformats.org/officeDocument/2006/relationships/slideLayout" Target="../slideLayouts/slideLayout350.xml"/><Relationship Id="rId294" Type="http://schemas.openxmlformats.org/officeDocument/2006/relationships/slideLayout" Target="../slideLayouts/slideLayout371.xml"/><Relationship Id="rId308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124.xml"/><Relationship Id="rId68" Type="http://schemas.openxmlformats.org/officeDocument/2006/relationships/slideLayout" Target="../slideLayouts/slideLayout145.xml"/><Relationship Id="rId89" Type="http://schemas.openxmlformats.org/officeDocument/2006/relationships/slideLayout" Target="../slideLayouts/slideLayout166.xml"/><Relationship Id="rId112" Type="http://schemas.openxmlformats.org/officeDocument/2006/relationships/slideLayout" Target="../slideLayouts/slideLayout189.xml"/><Relationship Id="rId133" Type="http://schemas.openxmlformats.org/officeDocument/2006/relationships/slideLayout" Target="../slideLayouts/slideLayout210.xml"/><Relationship Id="rId154" Type="http://schemas.openxmlformats.org/officeDocument/2006/relationships/slideLayout" Target="../slideLayouts/slideLayout231.xml"/><Relationship Id="rId175" Type="http://schemas.openxmlformats.org/officeDocument/2006/relationships/slideLayout" Target="../slideLayouts/slideLayout252.xml"/><Relationship Id="rId196" Type="http://schemas.openxmlformats.org/officeDocument/2006/relationships/slideLayout" Target="../slideLayouts/slideLayout273.xml"/><Relationship Id="rId200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93.xml"/><Relationship Id="rId221" Type="http://schemas.openxmlformats.org/officeDocument/2006/relationships/slideLayout" Target="../slideLayouts/slideLayout298.xml"/><Relationship Id="rId242" Type="http://schemas.openxmlformats.org/officeDocument/2006/relationships/slideLayout" Target="../slideLayouts/slideLayout319.xml"/><Relationship Id="rId263" Type="http://schemas.openxmlformats.org/officeDocument/2006/relationships/slideLayout" Target="../slideLayouts/slideLayout340.xml"/><Relationship Id="rId284" Type="http://schemas.openxmlformats.org/officeDocument/2006/relationships/slideLayout" Target="../slideLayouts/slideLayout361.xml"/><Relationship Id="rId319" Type="http://schemas.openxmlformats.org/officeDocument/2006/relationships/slideLayout" Target="../slideLayouts/slideLayout396.xml"/><Relationship Id="rId37" Type="http://schemas.openxmlformats.org/officeDocument/2006/relationships/slideLayout" Target="../slideLayouts/slideLayout114.xml"/><Relationship Id="rId58" Type="http://schemas.openxmlformats.org/officeDocument/2006/relationships/slideLayout" Target="../slideLayouts/slideLayout135.xml"/><Relationship Id="rId79" Type="http://schemas.openxmlformats.org/officeDocument/2006/relationships/slideLayout" Target="../slideLayouts/slideLayout156.xml"/><Relationship Id="rId102" Type="http://schemas.openxmlformats.org/officeDocument/2006/relationships/slideLayout" Target="../slideLayouts/slideLayout179.xml"/><Relationship Id="rId123" Type="http://schemas.openxmlformats.org/officeDocument/2006/relationships/slideLayout" Target="../slideLayouts/slideLayout200.xml"/><Relationship Id="rId144" Type="http://schemas.openxmlformats.org/officeDocument/2006/relationships/slideLayout" Target="../slideLayouts/slideLayout221.xml"/><Relationship Id="rId90" Type="http://schemas.openxmlformats.org/officeDocument/2006/relationships/slideLayout" Target="../slideLayouts/slideLayout167.xml"/><Relationship Id="rId165" Type="http://schemas.openxmlformats.org/officeDocument/2006/relationships/slideLayout" Target="../slideLayouts/slideLayout242.xml"/><Relationship Id="rId186" Type="http://schemas.openxmlformats.org/officeDocument/2006/relationships/slideLayout" Target="../slideLayouts/slideLayout263.xml"/><Relationship Id="rId211" Type="http://schemas.openxmlformats.org/officeDocument/2006/relationships/slideLayout" Target="../slideLayouts/slideLayout288.xml"/><Relationship Id="rId232" Type="http://schemas.openxmlformats.org/officeDocument/2006/relationships/slideLayout" Target="../slideLayouts/slideLayout309.xml"/><Relationship Id="rId253" Type="http://schemas.openxmlformats.org/officeDocument/2006/relationships/slideLayout" Target="../slideLayouts/slideLayout330.xml"/><Relationship Id="rId274" Type="http://schemas.openxmlformats.org/officeDocument/2006/relationships/slideLayout" Target="../slideLayouts/slideLayout351.xml"/><Relationship Id="rId295" Type="http://schemas.openxmlformats.org/officeDocument/2006/relationships/slideLayout" Target="../slideLayouts/slideLayout372.xml"/><Relationship Id="rId309" Type="http://schemas.openxmlformats.org/officeDocument/2006/relationships/slideLayout" Target="../slideLayouts/slideLayout386.xml"/><Relationship Id="rId27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25.xml"/><Relationship Id="rId69" Type="http://schemas.openxmlformats.org/officeDocument/2006/relationships/slideLayout" Target="../slideLayouts/slideLayout146.xml"/><Relationship Id="rId113" Type="http://schemas.openxmlformats.org/officeDocument/2006/relationships/slideLayout" Target="../slideLayouts/slideLayout190.xml"/><Relationship Id="rId134" Type="http://schemas.openxmlformats.org/officeDocument/2006/relationships/slideLayout" Target="../slideLayouts/slideLayout211.xml"/><Relationship Id="rId320" Type="http://schemas.openxmlformats.org/officeDocument/2006/relationships/slideLayout" Target="../slideLayouts/slideLayout397.xml"/><Relationship Id="rId80" Type="http://schemas.openxmlformats.org/officeDocument/2006/relationships/slideLayout" Target="../slideLayouts/slideLayout157.xml"/><Relationship Id="rId155" Type="http://schemas.openxmlformats.org/officeDocument/2006/relationships/slideLayout" Target="../slideLayouts/slideLayout232.xml"/><Relationship Id="rId176" Type="http://schemas.openxmlformats.org/officeDocument/2006/relationships/slideLayout" Target="../slideLayouts/slideLayout253.xml"/><Relationship Id="rId197" Type="http://schemas.openxmlformats.org/officeDocument/2006/relationships/slideLayout" Target="../slideLayouts/slideLayout274.xml"/><Relationship Id="rId201" Type="http://schemas.openxmlformats.org/officeDocument/2006/relationships/slideLayout" Target="../slideLayouts/slideLayout278.xml"/><Relationship Id="rId222" Type="http://schemas.openxmlformats.org/officeDocument/2006/relationships/slideLayout" Target="../slideLayouts/slideLayout299.xml"/><Relationship Id="rId243" Type="http://schemas.openxmlformats.org/officeDocument/2006/relationships/slideLayout" Target="../slideLayouts/slideLayout320.xml"/><Relationship Id="rId264" Type="http://schemas.openxmlformats.org/officeDocument/2006/relationships/slideLayout" Target="../slideLayouts/slideLayout341.xml"/><Relationship Id="rId285" Type="http://schemas.openxmlformats.org/officeDocument/2006/relationships/slideLayout" Target="../slideLayouts/slideLayout362.xml"/><Relationship Id="rId17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115.xml"/><Relationship Id="rId59" Type="http://schemas.openxmlformats.org/officeDocument/2006/relationships/slideLayout" Target="../slideLayouts/slideLayout136.xml"/><Relationship Id="rId103" Type="http://schemas.openxmlformats.org/officeDocument/2006/relationships/slideLayout" Target="../slideLayouts/slideLayout180.xml"/><Relationship Id="rId124" Type="http://schemas.openxmlformats.org/officeDocument/2006/relationships/slideLayout" Target="../slideLayouts/slideLayout201.xml"/><Relationship Id="rId310" Type="http://schemas.openxmlformats.org/officeDocument/2006/relationships/slideLayout" Target="../slideLayouts/slideLayout387.xml"/><Relationship Id="rId70" Type="http://schemas.openxmlformats.org/officeDocument/2006/relationships/slideLayout" Target="../slideLayouts/slideLayout147.xml"/><Relationship Id="rId91" Type="http://schemas.openxmlformats.org/officeDocument/2006/relationships/slideLayout" Target="../slideLayouts/slideLayout168.xml"/><Relationship Id="rId145" Type="http://schemas.openxmlformats.org/officeDocument/2006/relationships/slideLayout" Target="../slideLayouts/slideLayout222.xml"/><Relationship Id="rId166" Type="http://schemas.openxmlformats.org/officeDocument/2006/relationships/slideLayout" Target="../slideLayouts/slideLayout243.xml"/><Relationship Id="rId187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78.xml"/><Relationship Id="rId212" Type="http://schemas.openxmlformats.org/officeDocument/2006/relationships/slideLayout" Target="../slideLayouts/slideLayout289.xml"/><Relationship Id="rId233" Type="http://schemas.openxmlformats.org/officeDocument/2006/relationships/slideLayout" Target="../slideLayouts/slideLayout310.xml"/><Relationship Id="rId254" Type="http://schemas.openxmlformats.org/officeDocument/2006/relationships/slideLayout" Target="../slideLayouts/slideLayout331.xml"/><Relationship Id="rId28" Type="http://schemas.openxmlformats.org/officeDocument/2006/relationships/slideLayout" Target="../slideLayouts/slideLayout105.xml"/><Relationship Id="rId49" Type="http://schemas.openxmlformats.org/officeDocument/2006/relationships/slideLayout" Target="../slideLayouts/slideLayout126.xml"/><Relationship Id="rId114" Type="http://schemas.openxmlformats.org/officeDocument/2006/relationships/slideLayout" Target="../slideLayouts/slideLayout191.xml"/><Relationship Id="rId275" Type="http://schemas.openxmlformats.org/officeDocument/2006/relationships/slideLayout" Target="../slideLayouts/slideLayout352.xml"/><Relationship Id="rId296" Type="http://schemas.openxmlformats.org/officeDocument/2006/relationships/slideLayout" Target="../slideLayouts/slideLayout373.xml"/><Relationship Id="rId300" Type="http://schemas.openxmlformats.org/officeDocument/2006/relationships/slideLayout" Target="../slideLayouts/slideLayout377.xml"/><Relationship Id="rId60" Type="http://schemas.openxmlformats.org/officeDocument/2006/relationships/slideLayout" Target="../slideLayouts/slideLayout137.xml"/><Relationship Id="rId81" Type="http://schemas.openxmlformats.org/officeDocument/2006/relationships/slideLayout" Target="../slideLayouts/slideLayout158.xml"/><Relationship Id="rId135" Type="http://schemas.openxmlformats.org/officeDocument/2006/relationships/slideLayout" Target="../slideLayouts/slideLayout212.xml"/><Relationship Id="rId156" Type="http://schemas.openxmlformats.org/officeDocument/2006/relationships/slideLayout" Target="../slideLayouts/slideLayout233.xml"/><Relationship Id="rId177" Type="http://schemas.openxmlformats.org/officeDocument/2006/relationships/slideLayout" Target="../slideLayouts/slideLayout254.xml"/><Relationship Id="rId198" Type="http://schemas.openxmlformats.org/officeDocument/2006/relationships/slideLayout" Target="../slideLayouts/slideLayout275.xml"/><Relationship Id="rId321" Type="http://schemas.openxmlformats.org/officeDocument/2006/relationships/slideLayout" Target="../slideLayouts/slideLayout398.xml"/><Relationship Id="rId202" Type="http://schemas.openxmlformats.org/officeDocument/2006/relationships/slideLayout" Target="../slideLayouts/slideLayout279.xml"/><Relationship Id="rId223" Type="http://schemas.openxmlformats.org/officeDocument/2006/relationships/slideLayout" Target="../slideLayouts/slideLayout300.xml"/><Relationship Id="rId244" Type="http://schemas.openxmlformats.org/officeDocument/2006/relationships/slideLayout" Target="../slideLayouts/slideLayout321.xml"/><Relationship Id="rId18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16.xml"/><Relationship Id="rId265" Type="http://schemas.openxmlformats.org/officeDocument/2006/relationships/slideLayout" Target="../slideLayouts/slideLayout342.xml"/><Relationship Id="rId286" Type="http://schemas.openxmlformats.org/officeDocument/2006/relationships/slideLayout" Target="../slideLayouts/slideLayout363.xml"/><Relationship Id="rId50" Type="http://schemas.openxmlformats.org/officeDocument/2006/relationships/slideLayout" Target="../slideLayouts/slideLayout127.xml"/><Relationship Id="rId104" Type="http://schemas.openxmlformats.org/officeDocument/2006/relationships/slideLayout" Target="../slideLayouts/slideLayout181.xml"/><Relationship Id="rId125" Type="http://schemas.openxmlformats.org/officeDocument/2006/relationships/slideLayout" Target="../slideLayouts/slideLayout202.xml"/><Relationship Id="rId146" Type="http://schemas.openxmlformats.org/officeDocument/2006/relationships/slideLayout" Target="../slideLayouts/slideLayout223.xml"/><Relationship Id="rId167" Type="http://schemas.openxmlformats.org/officeDocument/2006/relationships/slideLayout" Target="../slideLayouts/slideLayout244.xml"/><Relationship Id="rId188" Type="http://schemas.openxmlformats.org/officeDocument/2006/relationships/slideLayout" Target="../slideLayouts/slideLayout265.xml"/><Relationship Id="rId311" Type="http://schemas.openxmlformats.org/officeDocument/2006/relationships/slideLayout" Target="../slideLayouts/slideLayout388.xml"/><Relationship Id="rId71" Type="http://schemas.openxmlformats.org/officeDocument/2006/relationships/slideLayout" Target="../slideLayouts/slideLayout148.xml"/><Relationship Id="rId92" Type="http://schemas.openxmlformats.org/officeDocument/2006/relationships/slideLayout" Target="../slideLayouts/slideLayout169.xml"/><Relationship Id="rId213" Type="http://schemas.openxmlformats.org/officeDocument/2006/relationships/slideLayout" Target="../slideLayouts/slideLayout290.xml"/><Relationship Id="rId234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106.xml"/><Relationship Id="rId255" Type="http://schemas.openxmlformats.org/officeDocument/2006/relationships/slideLayout" Target="../slideLayouts/slideLayout332.xml"/><Relationship Id="rId276" Type="http://schemas.openxmlformats.org/officeDocument/2006/relationships/slideLayout" Target="../slideLayouts/slideLayout353.xml"/><Relationship Id="rId297" Type="http://schemas.openxmlformats.org/officeDocument/2006/relationships/slideLayout" Target="../slideLayouts/slideLayout374.xml"/><Relationship Id="rId40" Type="http://schemas.openxmlformats.org/officeDocument/2006/relationships/slideLayout" Target="../slideLayouts/slideLayout117.xml"/><Relationship Id="rId115" Type="http://schemas.openxmlformats.org/officeDocument/2006/relationships/slideLayout" Target="../slideLayouts/slideLayout192.xml"/><Relationship Id="rId136" Type="http://schemas.openxmlformats.org/officeDocument/2006/relationships/slideLayout" Target="../slideLayouts/slideLayout213.xml"/><Relationship Id="rId157" Type="http://schemas.openxmlformats.org/officeDocument/2006/relationships/slideLayout" Target="../slideLayouts/slideLayout234.xml"/><Relationship Id="rId178" Type="http://schemas.openxmlformats.org/officeDocument/2006/relationships/slideLayout" Target="../slideLayouts/slideLayout255.xml"/><Relationship Id="rId301" Type="http://schemas.openxmlformats.org/officeDocument/2006/relationships/slideLayout" Target="../slideLayouts/slideLayout378.xml"/><Relationship Id="rId322" Type="http://schemas.openxmlformats.org/officeDocument/2006/relationships/slideLayout" Target="../slideLayouts/slideLayout399.xml"/><Relationship Id="rId61" Type="http://schemas.openxmlformats.org/officeDocument/2006/relationships/slideLayout" Target="../slideLayouts/slideLayout138.xml"/><Relationship Id="rId82" Type="http://schemas.openxmlformats.org/officeDocument/2006/relationships/slideLayout" Target="../slideLayouts/slideLayout159.xml"/><Relationship Id="rId199" Type="http://schemas.openxmlformats.org/officeDocument/2006/relationships/slideLayout" Target="../slideLayouts/slideLayout276.xml"/><Relationship Id="rId203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96.xml"/><Relationship Id="rId224" Type="http://schemas.openxmlformats.org/officeDocument/2006/relationships/slideLayout" Target="../slideLayouts/slideLayout301.xml"/><Relationship Id="rId245" Type="http://schemas.openxmlformats.org/officeDocument/2006/relationships/slideLayout" Target="../slideLayouts/slideLayout322.xml"/><Relationship Id="rId266" Type="http://schemas.openxmlformats.org/officeDocument/2006/relationships/slideLayout" Target="../slideLayouts/slideLayout343.xml"/><Relationship Id="rId287" Type="http://schemas.openxmlformats.org/officeDocument/2006/relationships/slideLayout" Target="../slideLayouts/slideLayout364.xml"/><Relationship Id="rId30" Type="http://schemas.openxmlformats.org/officeDocument/2006/relationships/slideLayout" Target="../slideLayouts/slideLayout107.xml"/><Relationship Id="rId105" Type="http://schemas.openxmlformats.org/officeDocument/2006/relationships/slideLayout" Target="../slideLayouts/slideLayout182.xml"/><Relationship Id="rId126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224.xml"/><Relationship Id="rId168" Type="http://schemas.openxmlformats.org/officeDocument/2006/relationships/slideLayout" Target="../slideLayouts/slideLayout245.xml"/><Relationship Id="rId312" Type="http://schemas.openxmlformats.org/officeDocument/2006/relationships/slideLayout" Target="../slideLayouts/slideLayout389.xml"/><Relationship Id="rId51" Type="http://schemas.openxmlformats.org/officeDocument/2006/relationships/slideLayout" Target="../slideLayouts/slideLayout128.xml"/><Relationship Id="rId72" Type="http://schemas.openxmlformats.org/officeDocument/2006/relationships/slideLayout" Target="../slideLayouts/slideLayout149.xml"/><Relationship Id="rId93" Type="http://schemas.openxmlformats.org/officeDocument/2006/relationships/slideLayout" Target="../slideLayouts/slideLayout170.xml"/><Relationship Id="rId189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80.xml"/><Relationship Id="rId214" Type="http://schemas.openxmlformats.org/officeDocument/2006/relationships/slideLayout" Target="../slideLayouts/slideLayout291.xml"/><Relationship Id="rId235" Type="http://schemas.openxmlformats.org/officeDocument/2006/relationships/slideLayout" Target="../slideLayouts/slideLayout312.xml"/><Relationship Id="rId256" Type="http://schemas.openxmlformats.org/officeDocument/2006/relationships/slideLayout" Target="../slideLayouts/slideLayout333.xml"/><Relationship Id="rId277" Type="http://schemas.openxmlformats.org/officeDocument/2006/relationships/slideLayout" Target="../slideLayouts/slideLayout354.xml"/><Relationship Id="rId298" Type="http://schemas.openxmlformats.org/officeDocument/2006/relationships/slideLayout" Target="../slideLayouts/slideLayout375.xml"/><Relationship Id="rId116" Type="http://schemas.openxmlformats.org/officeDocument/2006/relationships/slideLayout" Target="../slideLayouts/slideLayout193.xml"/><Relationship Id="rId137" Type="http://schemas.openxmlformats.org/officeDocument/2006/relationships/slideLayout" Target="../slideLayouts/slideLayout214.xml"/><Relationship Id="rId158" Type="http://schemas.openxmlformats.org/officeDocument/2006/relationships/slideLayout" Target="../slideLayouts/slideLayout235.xml"/><Relationship Id="rId302" Type="http://schemas.openxmlformats.org/officeDocument/2006/relationships/slideLayout" Target="../slideLayouts/slideLayout379.xml"/><Relationship Id="rId323" Type="http://schemas.openxmlformats.org/officeDocument/2006/relationships/slideLayout" Target="../slideLayouts/slideLayout400.xml"/><Relationship Id="rId20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18.xml"/><Relationship Id="rId62" Type="http://schemas.openxmlformats.org/officeDocument/2006/relationships/slideLayout" Target="../slideLayouts/slideLayout139.xml"/><Relationship Id="rId83" Type="http://schemas.openxmlformats.org/officeDocument/2006/relationships/slideLayout" Target="../slideLayouts/slideLayout160.xml"/><Relationship Id="rId179" Type="http://schemas.openxmlformats.org/officeDocument/2006/relationships/slideLayout" Target="../slideLayouts/slideLayout256.xml"/><Relationship Id="rId190" Type="http://schemas.openxmlformats.org/officeDocument/2006/relationships/slideLayout" Target="../slideLayouts/slideLayout267.xml"/><Relationship Id="rId204" Type="http://schemas.openxmlformats.org/officeDocument/2006/relationships/slideLayout" Target="../slideLayouts/slideLayout281.xml"/><Relationship Id="rId225" Type="http://schemas.openxmlformats.org/officeDocument/2006/relationships/slideLayout" Target="../slideLayouts/slideLayout302.xml"/><Relationship Id="rId246" Type="http://schemas.openxmlformats.org/officeDocument/2006/relationships/slideLayout" Target="../slideLayouts/slideLayout323.xml"/><Relationship Id="rId267" Type="http://schemas.openxmlformats.org/officeDocument/2006/relationships/slideLayout" Target="../slideLayouts/slideLayout344.xml"/><Relationship Id="rId288" Type="http://schemas.openxmlformats.org/officeDocument/2006/relationships/slideLayout" Target="../slideLayouts/slideLayout365.xml"/><Relationship Id="rId106" Type="http://schemas.openxmlformats.org/officeDocument/2006/relationships/slideLayout" Target="../slideLayouts/slideLayout183.xml"/><Relationship Id="rId127" Type="http://schemas.openxmlformats.org/officeDocument/2006/relationships/slideLayout" Target="../slideLayouts/slideLayout204.xml"/><Relationship Id="rId313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108.xml"/><Relationship Id="rId52" Type="http://schemas.openxmlformats.org/officeDocument/2006/relationships/slideLayout" Target="../slideLayouts/slideLayout129.xml"/><Relationship Id="rId73" Type="http://schemas.openxmlformats.org/officeDocument/2006/relationships/slideLayout" Target="../slideLayouts/slideLayout150.xml"/><Relationship Id="rId94" Type="http://schemas.openxmlformats.org/officeDocument/2006/relationships/slideLayout" Target="../slideLayouts/slideLayout171.xml"/><Relationship Id="rId148" Type="http://schemas.openxmlformats.org/officeDocument/2006/relationships/slideLayout" Target="../slideLayouts/slideLayout225.xml"/><Relationship Id="rId169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81.xml"/><Relationship Id="rId180" Type="http://schemas.openxmlformats.org/officeDocument/2006/relationships/slideLayout" Target="../slideLayouts/slideLayout257.xml"/><Relationship Id="rId215" Type="http://schemas.openxmlformats.org/officeDocument/2006/relationships/slideLayout" Target="../slideLayouts/slideLayout292.xml"/><Relationship Id="rId236" Type="http://schemas.openxmlformats.org/officeDocument/2006/relationships/slideLayout" Target="../slideLayouts/slideLayout313.xml"/><Relationship Id="rId257" Type="http://schemas.openxmlformats.org/officeDocument/2006/relationships/slideLayout" Target="../slideLayouts/slideLayout334.xml"/><Relationship Id="rId278" Type="http://schemas.openxmlformats.org/officeDocument/2006/relationships/slideLayout" Target="../slideLayouts/slideLayout355.xml"/><Relationship Id="rId303" Type="http://schemas.openxmlformats.org/officeDocument/2006/relationships/slideLayout" Target="../slideLayouts/slideLayout380.xml"/><Relationship Id="rId42" Type="http://schemas.openxmlformats.org/officeDocument/2006/relationships/slideLayout" Target="../slideLayouts/slideLayout119.xml"/><Relationship Id="rId84" Type="http://schemas.openxmlformats.org/officeDocument/2006/relationships/slideLayout" Target="../slideLayouts/slideLayout161.xml"/><Relationship Id="rId138" Type="http://schemas.openxmlformats.org/officeDocument/2006/relationships/slideLayout" Target="../slideLayouts/slideLayout215.xml"/><Relationship Id="rId191" Type="http://schemas.openxmlformats.org/officeDocument/2006/relationships/slideLayout" Target="../slideLayouts/slideLayout268.xml"/><Relationship Id="rId205" Type="http://schemas.openxmlformats.org/officeDocument/2006/relationships/slideLayout" Target="../slideLayouts/slideLayout282.xml"/><Relationship Id="rId247" Type="http://schemas.openxmlformats.org/officeDocument/2006/relationships/slideLayout" Target="../slideLayouts/slideLayout324.xml"/><Relationship Id="rId107" Type="http://schemas.openxmlformats.org/officeDocument/2006/relationships/slideLayout" Target="../slideLayouts/slideLayout184.xml"/><Relationship Id="rId289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88.xml"/><Relationship Id="rId53" Type="http://schemas.openxmlformats.org/officeDocument/2006/relationships/slideLayout" Target="../slideLayouts/slideLayout130.xml"/><Relationship Id="rId149" Type="http://schemas.openxmlformats.org/officeDocument/2006/relationships/slideLayout" Target="../slideLayouts/slideLayout226.xml"/><Relationship Id="rId314" Type="http://schemas.openxmlformats.org/officeDocument/2006/relationships/slideLayout" Target="../slideLayouts/slideLayout391.xml"/><Relationship Id="rId95" Type="http://schemas.openxmlformats.org/officeDocument/2006/relationships/slideLayout" Target="../slideLayouts/slideLayout172.xml"/><Relationship Id="rId160" Type="http://schemas.openxmlformats.org/officeDocument/2006/relationships/slideLayout" Target="../slideLayouts/slideLayout237.xml"/><Relationship Id="rId216" Type="http://schemas.openxmlformats.org/officeDocument/2006/relationships/slideLayout" Target="../slideLayouts/slideLayout293.xml"/><Relationship Id="rId258" Type="http://schemas.openxmlformats.org/officeDocument/2006/relationships/slideLayout" Target="../slideLayouts/slideLayout335.xml"/><Relationship Id="rId22" Type="http://schemas.openxmlformats.org/officeDocument/2006/relationships/slideLayout" Target="../slideLayouts/slideLayout99.xml"/><Relationship Id="rId64" Type="http://schemas.openxmlformats.org/officeDocument/2006/relationships/slideLayout" Target="../slideLayouts/slideLayout141.xml"/><Relationship Id="rId118" Type="http://schemas.openxmlformats.org/officeDocument/2006/relationships/slideLayout" Target="../slideLayouts/slideLayout195.xml"/><Relationship Id="rId325" Type="http://schemas.openxmlformats.org/officeDocument/2006/relationships/theme" Target="../theme/theme7.xml"/><Relationship Id="rId171" Type="http://schemas.openxmlformats.org/officeDocument/2006/relationships/slideLayout" Target="../slideLayouts/slideLayout248.xml"/><Relationship Id="rId227" Type="http://schemas.openxmlformats.org/officeDocument/2006/relationships/slideLayout" Target="../slideLayouts/slideLayout304.xml"/><Relationship Id="rId269" Type="http://schemas.openxmlformats.org/officeDocument/2006/relationships/slideLayout" Target="../slideLayouts/slideLayout346.xml"/><Relationship Id="rId33" Type="http://schemas.openxmlformats.org/officeDocument/2006/relationships/slideLayout" Target="../slideLayouts/slideLayout110.xml"/><Relationship Id="rId129" Type="http://schemas.openxmlformats.org/officeDocument/2006/relationships/slideLayout" Target="../slideLayouts/slideLayout206.xml"/><Relationship Id="rId280" Type="http://schemas.openxmlformats.org/officeDocument/2006/relationships/slideLayout" Target="../slideLayouts/slideLayout357.xml"/><Relationship Id="rId75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217.xml"/><Relationship Id="rId182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83.xml"/><Relationship Id="rId238" Type="http://schemas.openxmlformats.org/officeDocument/2006/relationships/slideLayout" Target="../slideLayouts/slideLayout315.xml"/><Relationship Id="rId291" Type="http://schemas.openxmlformats.org/officeDocument/2006/relationships/slideLayout" Target="../slideLayouts/slideLayout368.xml"/><Relationship Id="rId305" Type="http://schemas.openxmlformats.org/officeDocument/2006/relationships/slideLayout" Target="../slideLayouts/slideLayout382.xml"/><Relationship Id="rId44" Type="http://schemas.openxmlformats.org/officeDocument/2006/relationships/slideLayout" Target="../slideLayouts/slideLayout121.xml"/><Relationship Id="rId86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228.xml"/><Relationship Id="rId193" Type="http://schemas.openxmlformats.org/officeDocument/2006/relationships/slideLayout" Target="../slideLayouts/slideLayout270.xml"/><Relationship Id="rId207" Type="http://schemas.openxmlformats.org/officeDocument/2006/relationships/slideLayout" Target="../slideLayouts/slideLayout284.xml"/><Relationship Id="rId249" Type="http://schemas.openxmlformats.org/officeDocument/2006/relationships/slideLayout" Target="../slideLayouts/slideLayout326.xml"/><Relationship Id="rId13" Type="http://schemas.openxmlformats.org/officeDocument/2006/relationships/slideLayout" Target="../slideLayouts/slideLayout90.xml"/><Relationship Id="rId109" Type="http://schemas.openxmlformats.org/officeDocument/2006/relationships/slideLayout" Target="../slideLayouts/slideLayout186.xml"/><Relationship Id="rId260" Type="http://schemas.openxmlformats.org/officeDocument/2006/relationships/slideLayout" Target="../slideLayouts/slideLayout337.xml"/><Relationship Id="rId316" Type="http://schemas.openxmlformats.org/officeDocument/2006/relationships/slideLayout" Target="../slideLayouts/slideLayout393.xml"/><Relationship Id="rId55" Type="http://schemas.openxmlformats.org/officeDocument/2006/relationships/slideLayout" Target="../slideLayouts/slideLayout132.xml"/><Relationship Id="rId97" Type="http://schemas.openxmlformats.org/officeDocument/2006/relationships/slideLayout" Target="../slideLayouts/slideLayout174.xml"/><Relationship Id="rId120" Type="http://schemas.openxmlformats.org/officeDocument/2006/relationships/slideLayout" Target="../slideLayouts/slideLayout1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7.xml"/><Relationship Id="rId11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14.xml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23.xml"/><Relationship Id="rId5" Type="http://schemas.openxmlformats.org/officeDocument/2006/relationships/slideLayout" Target="../slideLayouts/slideLayout417.xml"/><Relationship Id="rId10" Type="http://schemas.openxmlformats.org/officeDocument/2006/relationships/slideLayout" Target="../slideLayouts/slideLayout422.xml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/>
        </p:nvPicPr>
        <p:blipFill>
          <a:blip r:embed="rId13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233" y="4857896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3" name="Picture 10" descr="域LOGO"/>
          <p:cNvPicPr>
            <a:picLocks noChangeAspect="1" noChangeArrowheads="1"/>
          </p:cNvPicPr>
          <p:nvPr/>
        </p:nvPicPr>
        <p:blipFill>
          <a:blip r:embed="rId16" cstate="print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076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8336" y="4857897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0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0000"/>
              </a:lnSpc>
              <a:defRPr sz="1400">
                <a:solidFill>
                  <a:srgbClr val="000000"/>
                </a:solidFill>
                <a:latin typeface="Arial Narrow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F0A21-BEA3-4ED1-ACAE-7D76D52E890C}" type="datetime8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 9:13 AM</a:t>
            </a:fld>
            <a:endParaRPr lang="en-US" altLang="zh-CN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8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4342" name="Picture 10" descr="域LOGO"/>
          <p:cNvPicPr>
            <a:picLocks noChangeAspect="1" noChangeArrowheads="1"/>
          </p:cNvPicPr>
          <p:nvPr/>
        </p:nvPicPr>
        <p:blipFill>
          <a:blip r:embed="rId74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457200" y="552450"/>
            <a:ext cx="7499350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8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90576" y="4857750"/>
            <a:ext cx="863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b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7910748" y="4857882"/>
            <a:ext cx="11128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i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4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  <p:sldLayoutId id="2147484193" r:id="rId59"/>
    <p:sldLayoutId id="2147484194" r:id="rId60"/>
    <p:sldLayoutId id="2147484195" r:id="rId61"/>
    <p:sldLayoutId id="2147484196" r:id="rId62"/>
    <p:sldLayoutId id="2147484197" r:id="rId63"/>
    <p:sldLayoutId id="2147484198" r:id="rId64"/>
    <p:sldLayoutId id="2147484199" r:id="rId65"/>
    <p:sldLayoutId id="2147484200" r:id="rId66"/>
    <p:sldLayoutId id="2147484201" r:id="rId67"/>
    <p:sldLayoutId id="2147484202" r:id="rId68"/>
    <p:sldLayoutId id="2147484203" r:id="rId69"/>
    <p:sldLayoutId id="2147484204" r:id="rId70"/>
    <p:sldLayoutId id="2147484205" r:id="rId71"/>
    <p:sldLayoutId id="2147484206" r:id="rId72"/>
    <p:sldLayoutId id="2147484207" r:id="rId73"/>
    <p:sldLayoutId id="2147484208" r:id="rId74"/>
    <p:sldLayoutId id="2147484209" r:id="rId75"/>
    <p:sldLayoutId id="2147484210" r:id="rId76"/>
    <p:sldLayoutId id="2147484211" r:id="rId77"/>
    <p:sldLayoutId id="2147484212" r:id="rId78"/>
    <p:sldLayoutId id="2147484213" r:id="rId79"/>
    <p:sldLayoutId id="2147484214" r:id="rId80"/>
    <p:sldLayoutId id="2147484215" r:id="rId81"/>
    <p:sldLayoutId id="2147484216" r:id="rId82"/>
    <p:sldLayoutId id="2147484217" r:id="rId83"/>
    <p:sldLayoutId id="2147484218" r:id="rId84"/>
    <p:sldLayoutId id="2147484219" r:id="rId85"/>
    <p:sldLayoutId id="2147484220" r:id="rId86"/>
    <p:sldLayoutId id="2147484221" r:id="rId87"/>
    <p:sldLayoutId id="2147484222" r:id="rId88"/>
    <p:sldLayoutId id="2147484223" r:id="rId89"/>
    <p:sldLayoutId id="2147484224" r:id="rId90"/>
    <p:sldLayoutId id="2147484225" r:id="rId91"/>
    <p:sldLayoutId id="2147484226" r:id="rId92"/>
    <p:sldLayoutId id="2147484227" r:id="rId93"/>
    <p:sldLayoutId id="2147484228" r:id="rId94"/>
    <p:sldLayoutId id="2147484229" r:id="rId95"/>
    <p:sldLayoutId id="2147484230" r:id="rId96"/>
    <p:sldLayoutId id="2147484231" r:id="rId97"/>
    <p:sldLayoutId id="2147484232" r:id="rId98"/>
    <p:sldLayoutId id="2147484233" r:id="rId99"/>
    <p:sldLayoutId id="2147484234" r:id="rId100"/>
    <p:sldLayoutId id="2147484235" r:id="rId101"/>
    <p:sldLayoutId id="2147484236" r:id="rId102"/>
    <p:sldLayoutId id="2147484237" r:id="rId103"/>
    <p:sldLayoutId id="2147484238" r:id="rId104"/>
    <p:sldLayoutId id="2147484239" r:id="rId105"/>
    <p:sldLayoutId id="2147484240" r:id="rId106"/>
    <p:sldLayoutId id="2147484241" r:id="rId107"/>
    <p:sldLayoutId id="2147484242" r:id="rId108"/>
    <p:sldLayoutId id="2147484243" r:id="rId109"/>
    <p:sldLayoutId id="2147484244" r:id="rId110"/>
    <p:sldLayoutId id="2147484245" r:id="rId111"/>
    <p:sldLayoutId id="2147484246" r:id="rId112"/>
    <p:sldLayoutId id="2147484247" r:id="rId113"/>
    <p:sldLayoutId id="2147484248" r:id="rId114"/>
    <p:sldLayoutId id="2147484249" r:id="rId115"/>
    <p:sldLayoutId id="2147484250" r:id="rId116"/>
    <p:sldLayoutId id="2147484251" r:id="rId117"/>
    <p:sldLayoutId id="2147484252" r:id="rId118"/>
    <p:sldLayoutId id="2147484253" r:id="rId119"/>
    <p:sldLayoutId id="2147484254" r:id="rId120"/>
    <p:sldLayoutId id="2147484255" r:id="rId121"/>
    <p:sldLayoutId id="2147484256" r:id="rId122"/>
    <p:sldLayoutId id="2147484257" r:id="rId123"/>
    <p:sldLayoutId id="2147484258" r:id="rId124"/>
    <p:sldLayoutId id="2147484259" r:id="rId125"/>
    <p:sldLayoutId id="2147484260" r:id="rId126"/>
    <p:sldLayoutId id="2147484261" r:id="rId127"/>
    <p:sldLayoutId id="2147484262" r:id="rId128"/>
    <p:sldLayoutId id="2147484263" r:id="rId129"/>
    <p:sldLayoutId id="2147484264" r:id="rId130"/>
    <p:sldLayoutId id="2147484265" r:id="rId131"/>
    <p:sldLayoutId id="2147484266" r:id="rId132"/>
    <p:sldLayoutId id="2147484267" r:id="rId133"/>
    <p:sldLayoutId id="2147484268" r:id="rId134"/>
    <p:sldLayoutId id="2147484269" r:id="rId135"/>
    <p:sldLayoutId id="2147484270" r:id="rId136"/>
    <p:sldLayoutId id="2147484271" r:id="rId137"/>
    <p:sldLayoutId id="2147484272" r:id="rId138"/>
    <p:sldLayoutId id="2147484273" r:id="rId139"/>
    <p:sldLayoutId id="2147484274" r:id="rId140"/>
    <p:sldLayoutId id="2147484275" r:id="rId141"/>
    <p:sldLayoutId id="2147484276" r:id="rId142"/>
    <p:sldLayoutId id="2147484277" r:id="rId143"/>
    <p:sldLayoutId id="2147484278" r:id="rId144"/>
    <p:sldLayoutId id="2147484279" r:id="rId145"/>
    <p:sldLayoutId id="2147484280" r:id="rId146"/>
    <p:sldLayoutId id="2147484281" r:id="rId147"/>
    <p:sldLayoutId id="2147484282" r:id="rId148"/>
    <p:sldLayoutId id="2147484283" r:id="rId149"/>
    <p:sldLayoutId id="2147484284" r:id="rId150"/>
    <p:sldLayoutId id="2147484285" r:id="rId151"/>
    <p:sldLayoutId id="2147484286" r:id="rId152"/>
    <p:sldLayoutId id="2147484287" r:id="rId153"/>
    <p:sldLayoutId id="2147484288" r:id="rId154"/>
    <p:sldLayoutId id="2147484289" r:id="rId155"/>
    <p:sldLayoutId id="2147484290" r:id="rId156"/>
    <p:sldLayoutId id="2147484291" r:id="rId157"/>
    <p:sldLayoutId id="2147484292" r:id="rId158"/>
    <p:sldLayoutId id="2147484293" r:id="rId159"/>
    <p:sldLayoutId id="2147484294" r:id="rId160"/>
    <p:sldLayoutId id="2147484295" r:id="rId161"/>
    <p:sldLayoutId id="2147484296" r:id="rId162"/>
    <p:sldLayoutId id="2147484297" r:id="rId163"/>
    <p:sldLayoutId id="2147484298" r:id="rId164"/>
    <p:sldLayoutId id="2147484299" r:id="rId165"/>
    <p:sldLayoutId id="2147484300" r:id="rId166"/>
    <p:sldLayoutId id="2147484301" r:id="rId167"/>
    <p:sldLayoutId id="2147484302" r:id="rId168"/>
    <p:sldLayoutId id="2147484303" r:id="rId169"/>
    <p:sldLayoutId id="2147484304" r:id="rId170"/>
    <p:sldLayoutId id="2147484305" r:id="rId171"/>
    <p:sldLayoutId id="2147484306" r:id="rId172"/>
    <p:sldLayoutId id="2147484307" r:id="rId173"/>
    <p:sldLayoutId id="2147484308" r:id="rId174"/>
    <p:sldLayoutId id="2147484309" r:id="rId175"/>
    <p:sldLayoutId id="2147484310" r:id="rId176"/>
    <p:sldLayoutId id="2147484311" r:id="rId177"/>
    <p:sldLayoutId id="2147484312" r:id="rId178"/>
    <p:sldLayoutId id="2147484313" r:id="rId179"/>
    <p:sldLayoutId id="2147484314" r:id="rId180"/>
    <p:sldLayoutId id="2147484315" r:id="rId181"/>
    <p:sldLayoutId id="2147484316" r:id="rId182"/>
    <p:sldLayoutId id="2147484317" r:id="rId183"/>
    <p:sldLayoutId id="2147484318" r:id="rId184"/>
    <p:sldLayoutId id="2147484319" r:id="rId185"/>
    <p:sldLayoutId id="2147484320" r:id="rId186"/>
    <p:sldLayoutId id="2147484321" r:id="rId187"/>
    <p:sldLayoutId id="2147484322" r:id="rId188"/>
    <p:sldLayoutId id="2147484323" r:id="rId189"/>
    <p:sldLayoutId id="2147484324" r:id="rId190"/>
    <p:sldLayoutId id="2147484325" r:id="rId191"/>
    <p:sldLayoutId id="2147484326" r:id="rId192"/>
    <p:sldLayoutId id="2147484327" r:id="rId193"/>
    <p:sldLayoutId id="2147484328" r:id="rId194"/>
    <p:sldLayoutId id="2147484329" r:id="rId195"/>
    <p:sldLayoutId id="2147484330" r:id="rId196"/>
    <p:sldLayoutId id="2147484331" r:id="rId197"/>
    <p:sldLayoutId id="2147484332" r:id="rId198"/>
    <p:sldLayoutId id="2147484333" r:id="rId199"/>
    <p:sldLayoutId id="2147484334" r:id="rId200"/>
    <p:sldLayoutId id="2147484335" r:id="rId201"/>
    <p:sldLayoutId id="2147484336" r:id="rId202"/>
    <p:sldLayoutId id="2147484337" r:id="rId203"/>
    <p:sldLayoutId id="2147484338" r:id="rId204"/>
    <p:sldLayoutId id="2147484339" r:id="rId205"/>
    <p:sldLayoutId id="2147484340" r:id="rId206"/>
    <p:sldLayoutId id="2147484341" r:id="rId207"/>
    <p:sldLayoutId id="2147484342" r:id="rId208"/>
    <p:sldLayoutId id="2147484343" r:id="rId209"/>
    <p:sldLayoutId id="2147484344" r:id="rId210"/>
    <p:sldLayoutId id="2147484345" r:id="rId211"/>
    <p:sldLayoutId id="2147484346" r:id="rId212"/>
    <p:sldLayoutId id="2147484347" r:id="rId213"/>
    <p:sldLayoutId id="2147484348" r:id="rId214"/>
    <p:sldLayoutId id="2147484349" r:id="rId215"/>
    <p:sldLayoutId id="2147484350" r:id="rId216"/>
    <p:sldLayoutId id="2147484351" r:id="rId217"/>
    <p:sldLayoutId id="2147484352" r:id="rId218"/>
    <p:sldLayoutId id="2147484353" r:id="rId219"/>
    <p:sldLayoutId id="2147484354" r:id="rId220"/>
    <p:sldLayoutId id="2147484355" r:id="rId221"/>
    <p:sldLayoutId id="2147484356" r:id="rId222"/>
    <p:sldLayoutId id="2147484357" r:id="rId223"/>
    <p:sldLayoutId id="2147484358" r:id="rId224"/>
    <p:sldLayoutId id="2147484359" r:id="rId225"/>
    <p:sldLayoutId id="2147484360" r:id="rId226"/>
    <p:sldLayoutId id="2147484361" r:id="rId227"/>
    <p:sldLayoutId id="2147484362" r:id="rId228"/>
    <p:sldLayoutId id="2147484363" r:id="rId229"/>
    <p:sldLayoutId id="2147484364" r:id="rId230"/>
    <p:sldLayoutId id="2147484365" r:id="rId231"/>
    <p:sldLayoutId id="2147484366" r:id="rId232"/>
    <p:sldLayoutId id="2147484367" r:id="rId233"/>
    <p:sldLayoutId id="2147484368" r:id="rId234"/>
    <p:sldLayoutId id="2147484369" r:id="rId235"/>
    <p:sldLayoutId id="2147484370" r:id="rId236"/>
    <p:sldLayoutId id="2147484371" r:id="rId237"/>
    <p:sldLayoutId id="2147484372" r:id="rId238"/>
    <p:sldLayoutId id="2147484373" r:id="rId239"/>
    <p:sldLayoutId id="2147484374" r:id="rId240"/>
    <p:sldLayoutId id="2147484375" r:id="rId241"/>
    <p:sldLayoutId id="2147484376" r:id="rId242"/>
    <p:sldLayoutId id="2147484377" r:id="rId243"/>
    <p:sldLayoutId id="2147484378" r:id="rId244"/>
    <p:sldLayoutId id="2147484379" r:id="rId245"/>
    <p:sldLayoutId id="2147484380" r:id="rId246"/>
    <p:sldLayoutId id="2147484381" r:id="rId247"/>
    <p:sldLayoutId id="2147484382" r:id="rId248"/>
    <p:sldLayoutId id="2147484383" r:id="rId249"/>
    <p:sldLayoutId id="2147484384" r:id="rId250"/>
    <p:sldLayoutId id="2147484385" r:id="rId251"/>
    <p:sldLayoutId id="2147484386" r:id="rId252"/>
    <p:sldLayoutId id="2147484387" r:id="rId253"/>
    <p:sldLayoutId id="2147484388" r:id="rId254"/>
    <p:sldLayoutId id="2147484389" r:id="rId255"/>
    <p:sldLayoutId id="2147484390" r:id="rId256"/>
    <p:sldLayoutId id="2147484391" r:id="rId257"/>
    <p:sldLayoutId id="2147484392" r:id="rId258"/>
    <p:sldLayoutId id="2147484393" r:id="rId259"/>
    <p:sldLayoutId id="2147484394" r:id="rId260"/>
    <p:sldLayoutId id="2147484395" r:id="rId261"/>
    <p:sldLayoutId id="2147484396" r:id="rId262"/>
    <p:sldLayoutId id="2147484397" r:id="rId263"/>
    <p:sldLayoutId id="2147484398" r:id="rId264"/>
    <p:sldLayoutId id="2147484399" r:id="rId265"/>
    <p:sldLayoutId id="2147484400" r:id="rId266"/>
    <p:sldLayoutId id="2147484401" r:id="rId267"/>
    <p:sldLayoutId id="2147484402" r:id="rId268"/>
    <p:sldLayoutId id="2147484403" r:id="rId269"/>
    <p:sldLayoutId id="2147484404" r:id="rId270"/>
    <p:sldLayoutId id="2147484405" r:id="rId271"/>
    <p:sldLayoutId id="2147484406" r:id="rId272"/>
    <p:sldLayoutId id="2147484407" r:id="rId273"/>
    <p:sldLayoutId id="2147484408" r:id="rId274"/>
    <p:sldLayoutId id="2147484409" r:id="rId275"/>
    <p:sldLayoutId id="2147484410" r:id="rId276"/>
    <p:sldLayoutId id="2147484411" r:id="rId277"/>
    <p:sldLayoutId id="2147484412" r:id="rId278"/>
    <p:sldLayoutId id="2147484413" r:id="rId279"/>
    <p:sldLayoutId id="2147484414" r:id="rId280"/>
    <p:sldLayoutId id="2147484415" r:id="rId281"/>
    <p:sldLayoutId id="2147484416" r:id="rId282"/>
    <p:sldLayoutId id="2147484417" r:id="rId283"/>
    <p:sldLayoutId id="2147484418" r:id="rId284"/>
    <p:sldLayoutId id="2147484419" r:id="rId285"/>
    <p:sldLayoutId id="2147484420" r:id="rId286"/>
    <p:sldLayoutId id="2147484421" r:id="rId287"/>
    <p:sldLayoutId id="2147484422" r:id="rId288"/>
    <p:sldLayoutId id="2147484423" r:id="rId289"/>
    <p:sldLayoutId id="2147484424" r:id="rId290"/>
    <p:sldLayoutId id="2147484425" r:id="rId291"/>
    <p:sldLayoutId id="2147484426" r:id="rId292"/>
    <p:sldLayoutId id="2147484427" r:id="rId293"/>
    <p:sldLayoutId id="2147484428" r:id="rId294"/>
    <p:sldLayoutId id="2147484429" r:id="rId295"/>
    <p:sldLayoutId id="2147484430" r:id="rId296"/>
    <p:sldLayoutId id="2147484431" r:id="rId297"/>
    <p:sldLayoutId id="2147484432" r:id="rId298"/>
    <p:sldLayoutId id="2147484433" r:id="rId299"/>
    <p:sldLayoutId id="2147484434" r:id="rId300"/>
    <p:sldLayoutId id="2147484435" r:id="rId301"/>
    <p:sldLayoutId id="2147484436" r:id="rId302"/>
    <p:sldLayoutId id="2147484437" r:id="rId303"/>
    <p:sldLayoutId id="2147484438" r:id="rId304"/>
    <p:sldLayoutId id="2147484439" r:id="rId305"/>
    <p:sldLayoutId id="2147484440" r:id="rId306"/>
    <p:sldLayoutId id="2147484441" r:id="rId307"/>
    <p:sldLayoutId id="2147484442" r:id="rId308"/>
    <p:sldLayoutId id="2147484443" r:id="rId309"/>
    <p:sldLayoutId id="2147484444" r:id="rId310"/>
    <p:sldLayoutId id="2147484445" r:id="rId311"/>
    <p:sldLayoutId id="2147484446" r:id="rId312"/>
    <p:sldLayoutId id="2147484447" r:id="rId313"/>
    <p:sldLayoutId id="2147484448" r:id="rId314"/>
    <p:sldLayoutId id="2147484449" r:id="rId315"/>
    <p:sldLayoutId id="2147484450" r:id="rId316"/>
    <p:sldLayoutId id="2147484451" r:id="rId317"/>
    <p:sldLayoutId id="2147484452" r:id="rId318"/>
    <p:sldLayoutId id="2147484453" r:id="rId319"/>
    <p:sldLayoutId id="2147484454" r:id="rId320"/>
    <p:sldLayoutId id="2147484455" r:id="rId321"/>
    <p:sldLayoutId id="2147484456" r:id="rId322"/>
    <p:sldLayoutId id="2147484457" r:id="rId323"/>
    <p:sldLayoutId id="2147484458" r:id="rId324"/>
    <p:sldLayoutId id="2147484459" r:id="rId325"/>
    <p:sldLayoutId id="2147484460" r:id="rId326"/>
    <p:sldLayoutId id="2147484461" r:id="rId327"/>
    <p:sldLayoutId id="2147484462" r:id="rId328"/>
    <p:sldLayoutId id="2147484463" r:id="rId329"/>
    <p:sldLayoutId id="2147484464" r:id="rId330"/>
    <p:sldLayoutId id="2147484465" r:id="rId331"/>
    <p:sldLayoutId id="2147484466" r:id="rId332"/>
    <p:sldLayoutId id="2147484467" r:id="rId333"/>
    <p:sldLayoutId id="2147484468" r:id="rId334"/>
    <p:sldLayoutId id="2147484469" r:id="rId335"/>
    <p:sldLayoutId id="2147484470" r:id="rId336"/>
    <p:sldLayoutId id="2147484471" r:id="rId337"/>
    <p:sldLayoutId id="2147484472" r:id="rId338"/>
    <p:sldLayoutId id="2147484473" r:id="rId339"/>
    <p:sldLayoutId id="2147484474" r:id="rId340"/>
    <p:sldLayoutId id="2147484475" r:id="rId341"/>
    <p:sldLayoutId id="2147484476" r:id="rId342"/>
    <p:sldLayoutId id="2147484477" r:id="rId343"/>
    <p:sldLayoutId id="2147484478" r:id="rId344"/>
    <p:sldLayoutId id="2147484479" r:id="rId345"/>
    <p:sldLayoutId id="2147484480" r:id="rId346"/>
    <p:sldLayoutId id="2147484481" r:id="rId347"/>
    <p:sldLayoutId id="2147484482" r:id="rId348"/>
    <p:sldLayoutId id="2147484483" r:id="rId349"/>
    <p:sldLayoutId id="2147484484" r:id="rId350"/>
    <p:sldLayoutId id="2147484485" r:id="rId351"/>
    <p:sldLayoutId id="2147484486" r:id="rId352"/>
    <p:sldLayoutId id="2147484487" r:id="rId353"/>
    <p:sldLayoutId id="2147484488" r:id="rId354"/>
    <p:sldLayoutId id="2147484489" r:id="rId355"/>
    <p:sldLayoutId id="2147484490" r:id="rId356"/>
    <p:sldLayoutId id="2147484491" r:id="rId357"/>
    <p:sldLayoutId id="2147484492" r:id="rId358"/>
    <p:sldLayoutId id="2147484493" r:id="rId359"/>
    <p:sldLayoutId id="2147484494" r:id="rId360"/>
    <p:sldLayoutId id="2147484495" r:id="rId361"/>
    <p:sldLayoutId id="2147484496" r:id="rId362"/>
    <p:sldLayoutId id="2147484497" r:id="rId363"/>
    <p:sldLayoutId id="2147484498" r:id="rId364"/>
    <p:sldLayoutId id="2147484499" r:id="rId365"/>
    <p:sldLayoutId id="2147484500" r:id="rId366"/>
    <p:sldLayoutId id="2147484501" r:id="rId367"/>
    <p:sldLayoutId id="2147484502" r:id="rId368"/>
    <p:sldLayoutId id="2147484503" r:id="rId369"/>
    <p:sldLayoutId id="2147484504" r:id="rId370"/>
    <p:sldLayoutId id="2147484505" r:id="rId371"/>
    <p:sldLayoutId id="2147484506" r:id="rId372"/>
    <p:sldLayoutId id="2147484507" r:id="rId373"/>
    <p:sldLayoutId id="2147484508" r:id="rId374"/>
    <p:sldLayoutId id="2147484509" r:id="rId375"/>
    <p:sldLayoutId id="2147484510" r:id="rId376"/>
    <p:sldLayoutId id="2147484511" r:id="rId377"/>
    <p:sldLayoutId id="2147484512" r:id="rId378"/>
    <p:sldLayoutId id="2147484513" r:id="rId379"/>
    <p:sldLayoutId id="2147484514" r:id="rId380"/>
    <p:sldLayoutId id="2147484515" r:id="rId381"/>
    <p:sldLayoutId id="2147484516" r:id="rId382"/>
    <p:sldLayoutId id="2147484517" r:id="rId383"/>
    <p:sldLayoutId id="2147484518" r:id="rId384"/>
    <p:sldLayoutId id="2147484519" r:id="rId385"/>
    <p:sldLayoutId id="2147484520" r:id="rId386"/>
    <p:sldLayoutId id="2147484521" r:id="rId387"/>
    <p:sldLayoutId id="2147484522" r:id="rId388"/>
    <p:sldLayoutId id="2147484523" r:id="rId389"/>
    <p:sldLayoutId id="2147484524" r:id="rId390"/>
    <p:sldLayoutId id="2147484525" r:id="rId391"/>
    <p:sldLayoutId id="2147484526" r:id="rId392"/>
    <p:sldLayoutId id="2147484527" r:id="rId393"/>
    <p:sldLayoutId id="2147484528" r:id="rId394"/>
    <p:sldLayoutId id="2147484529" r:id="rId395"/>
    <p:sldLayoutId id="2147484530" r:id="rId396"/>
    <p:sldLayoutId id="2147484531" r:id="rId397"/>
    <p:sldLayoutId id="2147484532" r:id="rId398"/>
    <p:sldLayoutId id="2147484533" r:id="rId399"/>
    <p:sldLayoutId id="2147484534" r:id="rId400"/>
    <p:sldLayoutId id="2147484535" r:id="rId401"/>
    <p:sldLayoutId id="2147484536" r:id="rId402"/>
    <p:sldLayoutId id="2147484537" r:id="rId403"/>
    <p:sldLayoutId id="2147484538" r:id="rId404"/>
    <p:sldLayoutId id="2147484539" r:id="rId405"/>
    <p:sldLayoutId id="2147484540" r:id="rId406"/>
    <p:sldLayoutId id="2147484541" r:id="rId407"/>
    <p:sldLayoutId id="2147484542" r:id="rId408"/>
    <p:sldLayoutId id="2147484543" r:id="rId409"/>
    <p:sldLayoutId id="2147484544" r:id="rId410"/>
    <p:sldLayoutId id="2147484545" r:id="rId411"/>
    <p:sldLayoutId id="2147484546" r:id="rId412"/>
    <p:sldLayoutId id="2147484547" r:id="rId413"/>
    <p:sldLayoutId id="2147484548" r:id="rId414"/>
    <p:sldLayoutId id="2147484549" r:id="rId415"/>
    <p:sldLayoutId id="2147484550" r:id="rId416"/>
    <p:sldLayoutId id="2147484551" r:id="rId417"/>
    <p:sldLayoutId id="2147484552" r:id="rId418"/>
    <p:sldLayoutId id="2147484553" r:id="rId419"/>
    <p:sldLayoutId id="2147484554" r:id="rId420"/>
    <p:sldLayoutId id="2147484555" r:id="rId421"/>
    <p:sldLayoutId id="2147484556" r:id="rId422"/>
    <p:sldLayoutId id="2147484557" r:id="rId423"/>
    <p:sldLayoutId id="2147484558" r:id="rId424"/>
    <p:sldLayoutId id="2147484559" r:id="rId425"/>
    <p:sldLayoutId id="2147484560" r:id="rId426"/>
    <p:sldLayoutId id="2147484561" r:id="rId427"/>
    <p:sldLayoutId id="2147484562" r:id="rId428"/>
    <p:sldLayoutId id="2147484563" r:id="rId429"/>
    <p:sldLayoutId id="2147484564" r:id="rId430"/>
    <p:sldLayoutId id="2147484565" r:id="rId431"/>
    <p:sldLayoutId id="2147484566" r:id="rId432"/>
    <p:sldLayoutId id="2147484567" r:id="rId433"/>
    <p:sldLayoutId id="2147484568" r:id="rId434"/>
    <p:sldLayoutId id="2147484569" r:id="rId435"/>
    <p:sldLayoutId id="2147484570" r:id="rId436"/>
    <p:sldLayoutId id="2147484571" r:id="rId437"/>
    <p:sldLayoutId id="2147484572" r:id="rId438"/>
    <p:sldLayoutId id="2147484573" r:id="rId439"/>
    <p:sldLayoutId id="2147484574" r:id="rId440"/>
    <p:sldLayoutId id="2147484575" r:id="rId441"/>
    <p:sldLayoutId id="2147484576" r:id="rId442"/>
    <p:sldLayoutId id="2147484577" r:id="rId443"/>
    <p:sldLayoutId id="2147484578" r:id="rId444"/>
    <p:sldLayoutId id="2147484579" r:id="rId445"/>
    <p:sldLayoutId id="2147484580" r:id="rId446"/>
    <p:sldLayoutId id="2147484581" r:id="rId447"/>
    <p:sldLayoutId id="2147484582" r:id="rId448"/>
    <p:sldLayoutId id="2147484583" r:id="rId449"/>
    <p:sldLayoutId id="2147484584" r:id="rId450"/>
    <p:sldLayoutId id="2147484585" r:id="rId451"/>
    <p:sldLayoutId id="2147484586" r:id="rId452"/>
    <p:sldLayoutId id="2147484587" r:id="rId453"/>
    <p:sldLayoutId id="2147484588" r:id="rId454"/>
    <p:sldLayoutId id="2147484589" r:id="rId455"/>
    <p:sldLayoutId id="2147484590" r:id="rId456"/>
    <p:sldLayoutId id="2147484591" r:id="rId457"/>
    <p:sldLayoutId id="2147484592" r:id="rId458"/>
    <p:sldLayoutId id="2147484593" r:id="rId459"/>
    <p:sldLayoutId id="2147484594" r:id="rId460"/>
    <p:sldLayoutId id="2147484595" r:id="rId461"/>
    <p:sldLayoutId id="2147484596" r:id="rId462"/>
    <p:sldLayoutId id="2147484597" r:id="rId463"/>
    <p:sldLayoutId id="2147484598" r:id="rId464"/>
    <p:sldLayoutId id="2147484599" r:id="rId465"/>
    <p:sldLayoutId id="2147484600" r:id="rId466"/>
    <p:sldLayoutId id="2147484601" r:id="rId467"/>
    <p:sldLayoutId id="2147484602" r:id="rId468"/>
    <p:sldLayoutId id="2147484603" r:id="rId469"/>
    <p:sldLayoutId id="2147484604" r:id="rId470"/>
    <p:sldLayoutId id="2147484605" r:id="rId471"/>
    <p:sldLayoutId id="2147484606" r:id="rId472"/>
    <p:sldLayoutId id="2147484607" r:id="rId473"/>
    <p:sldLayoutId id="2147484608" r:id="rId474"/>
    <p:sldLayoutId id="2147484609" r:id="rId475"/>
    <p:sldLayoutId id="2147484610" r:id="rId476"/>
    <p:sldLayoutId id="2147484611" r:id="rId477"/>
    <p:sldLayoutId id="2147484612" r:id="rId478"/>
    <p:sldLayoutId id="2147484613" r:id="rId479"/>
    <p:sldLayoutId id="2147484614" r:id="rId480"/>
    <p:sldLayoutId id="2147484615" r:id="rId481"/>
    <p:sldLayoutId id="2147484616" r:id="rId482"/>
    <p:sldLayoutId id="2147484617" r:id="rId483"/>
    <p:sldLayoutId id="2147484618" r:id="rId484"/>
    <p:sldLayoutId id="2147484619" r:id="rId485"/>
    <p:sldLayoutId id="2147484620" r:id="rId486"/>
    <p:sldLayoutId id="2147484621" r:id="rId487"/>
    <p:sldLayoutId id="2147484622" r:id="rId488"/>
    <p:sldLayoutId id="2147484623" r:id="rId489"/>
    <p:sldLayoutId id="2147484624" r:id="rId490"/>
    <p:sldLayoutId id="2147484625" r:id="rId491"/>
    <p:sldLayoutId id="2147484626" r:id="rId492"/>
    <p:sldLayoutId id="2147484627" r:id="rId493"/>
    <p:sldLayoutId id="2147484628" r:id="rId494"/>
    <p:sldLayoutId id="2147484629" r:id="rId495"/>
    <p:sldLayoutId id="2147484630" r:id="rId496"/>
    <p:sldLayoutId id="2147484631" r:id="rId497"/>
    <p:sldLayoutId id="2147484632" r:id="rId498"/>
    <p:sldLayoutId id="2147484633" r:id="rId499"/>
    <p:sldLayoutId id="2147484634" r:id="rId500"/>
    <p:sldLayoutId id="2147484635" r:id="rId501"/>
    <p:sldLayoutId id="2147484636" r:id="rId502"/>
    <p:sldLayoutId id="2147484637" r:id="rId503"/>
    <p:sldLayoutId id="2147484638" r:id="rId504"/>
    <p:sldLayoutId id="2147484639" r:id="rId505"/>
    <p:sldLayoutId id="2147484640" r:id="rId506"/>
    <p:sldLayoutId id="2147484641" r:id="rId507"/>
    <p:sldLayoutId id="2147484642" r:id="rId508"/>
    <p:sldLayoutId id="2147484643" r:id="rId509"/>
    <p:sldLayoutId id="2147484644" r:id="rId510"/>
    <p:sldLayoutId id="2147484645" r:id="rId511"/>
    <p:sldLayoutId id="2147484646" r:id="rId512"/>
    <p:sldLayoutId id="2147484647" r:id="rId513"/>
    <p:sldLayoutId id="2147484648" r:id="rId514"/>
    <p:sldLayoutId id="2147484649" r:id="rId515"/>
    <p:sldLayoutId id="2147484650" r:id="rId516"/>
    <p:sldLayoutId id="2147484651" r:id="rId517"/>
    <p:sldLayoutId id="2147484652" r:id="rId518"/>
    <p:sldLayoutId id="2147484653" r:id="rId519"/>
    <p:sldLayoutId id="2147484654" r:id="rId520"/>
    <p:sldLayoutId id="2147484655" r:id="rId521"/>
    <p:sldLayoutId id="2147484656" r:id="rId522"/>
    <p:sldLayoutId id="2147484657" r:id="rId523"/>
    <p:sldLayoutId id="2147484658" r:id="rId524"/>
    <p:sldLayoutId id="2147484659" r:id="rId525"/>
    <p:sldLayoutId id="2147484660" r:id="rId526"/>
    <p:sldLayoutId id="2147484661" r:id="rId527"/>
    <p:sldLayoutId id="2147484662" r:id="rId528"/>
    <p:sldLayoutId id="2147484663" r:id="rId529"/>
    <p:sldLayoutId id="2147484664" r:id="rId530"/>
    <p:sldLayoutId id="2147484665" r:id="rId531"/>
    <p:sldLayoutId id="2147484666" r:id="rId532"/>
    <p:sldLayoutId id="2147484667" r:id="rId533"/>
    <p:sldLayoutId id="2147484668" r:id="rId534"/>
    <p:sldLayoutId id="2147484669" r:id="rId535"/>
    <p:sldLayoutId id="2147484670" r:id="rId536"/>
    <p:sldLayoutId id="2147484671" r:id="rId537"/>
    <p:sldLayoutId id="2147484672" r:id="rId538"/>
    <p:sldLayoutId id="2147484673" r:id="rId539"/>
    <p:sldLayoutId id="2147484674" r:id="rId540"/>
    <p:sldLayoutId id="2147484675" r:id="rId541"/>
    <p:sldLayoutId id="2147484676" r:id="rId542"/>
    <p:sldLayoutId id="2147484677" r:id="rId543"/>
    <p:sldLayoutId id="2147484678" r:id="rId544"/>
    <p:sldLayoutId id="2147484679" r:id="rId545"/>
    <p:sldLayoutId id="2147484680" r:id="rId546"/>
    <p:sldLayoutId id="2147484681" r:id="rId547"/>
    <p:sldLayoutId id="2147484682" r:id="rId548"/>
    <p:sldLayoutId id="2147484683" r:id="rId549"/>
    <p:sldLayoutId id="2147484684" r:id="rId550"/>
    <p:sldLayoutId id="2147484685" r:id="rId551"/>
    <p:sldLayoutId id="2147484686" r:id="rId552"/>
    <p:sldLayoutId id="2147484687" r:id="rId553"/>
    <p:sldLayoutId id="2147484688" r:id="rId554"/>
    <p:sldLayoutId id="2147484689" r:id="rId555"/>
    <p:sldLayoutId id="2147484690" r:id="rId556"/>
    <p:sldLayoutId id="2147484691" r:id="rId557"/>
    <p:sldLayoutId id="2147484692" r:id="rId558"/>
    <p:sldLayoutId id="2147484693" r:id="rId559"/>
    <p:sldLayoutId id="2147484694" r:id="rId560"/>
    <p:sldLayoutId id="2147484695" r:id="rId561"/>
    <p:sldLayoutId id="2147484696" r:id="rId562"/>
    <p:sldLayoutId id="2147484697" r:id="rId563"/>
    <p:sldLayoutId id="2147484698" r:id="rId564"/>
    <p:sldLayoutId id="2147484699" r:id="rId565"/>
    <p:sldLayoutId id="2147484700" r:id="rId566"/>
    <p:sldLayoutId id="2147484701" r:id="rId567"/>
    <p:sldLayoutId id="2147484702" r:id="rId568"/>
    <p:sldLayoutId id="2147484703" r:id="rId569"/>
    <p:sldLayoutId id="2147484704" r:id="rId570"/>
    <p:sldLayoutId id="2147484705" r:id="rId571"/>
    <p:sldLayoutId id="2147484706" r:id="rId572"/>
    <p:sldLayoutId id="2147484707" r:id="rId573"/>
    <p:sldLayoutId id="2147484708" r:id="rId574"/>
    <p:sldLayoutId id="2147484709" r:id="rId575"/>
    <p:sldLayoutId id="2147484710" r:id="rId576"/>
    <p:sldLayoutId id="2147484711" r:id="rId577"/>
    <p:sldLayoutId id="2147484712" r:id="rId578"/>
    <p:sldLayoutId id="2147484713" r:id="rId579"/>
    <p:sldLayoutId id="2147484714" r:id="rId580"/>
    <p:sldLayoutId id="2147484715" r:id="rId581"/>
    <p:sldLayoutId id="2147484716" r:id="rId582"/>
    <p:sldLayoutId id="2147484717" r:id="rId583"/>
    <p:sldLayoutId id="2147484718" r:id="rId584"/>
    <p:sldLayoutId id="2147484719" r:id="rId585"/>
    <p:sldLayoutId id="2147484720" r:id="rId586"/>
    <p:sldLayoutId id="2147484721" r:id="rId587"/>
    <p:sldLayoutId id="2147484722" r:id="rId588"/>
    <p:sldLayoutId id="2147484723" r:id="rId589"/>
    <p:sldLayoutId id="2147484724" r:id="rId590"/>
    <p:sldLayoutId id="2147484725" r:id="rId591"/>
    <p:sldLayoutId id="2147484726" r:id="rId592"/>
    <p:sldLayoutId id="2147484727" r:id="rId593"/>
    <p:sldLayoutId id="2147484728" r:id="rId594"/>
    <p:sldLayoutId id="2147484729" r:id="rId595"/>
    <p:sldLayoutId id="2147484730" r:id="rId596"/>
    <p:sldLayoutId id="2147484731" r:id="rId597"/>
    <p:sldLayoutId id="2147484732" r:id="rId598"/>
    <p:sldLayoutId id="2147484733" r:id="rId599"/>
    <p:sldLayoutId id="2147484734" r:id="rId600"/>
    <p:sldLayoutId id="2147484735" r:id="rId601"/>
    <p:sldLayoutId id="2147484736" r:id="rId602"/>
    <p:sldLayoutId id="2147484737" r:id="rId603"/>
    <p:sldLayoutId id="2147484738" r:id="rId604"/>
    <p:sldLayoutId id="2147484739" r:id="rId605"/>
    <p:sldLayoutId id="2147484740" r:id="rId606"/>
    <p:sldLayoutId id="2147484741" r:id="rId607"/>
    <p:sldLayoutId id="2147484742" r:id="rId608"/>
    <p:sldLayoutId id="2147484743" r:id="rId609"/>
    <p:sldLayoutId id="2147484744" r:id="rId610"/>
    <p:sldLayoutId id="2147484745" r:id="rId611"/>
    <p:sldLayoutId id="2147484746" r:id="rId612"/>
    <p:sldLayoutId id="2147484747" r:id="rId613"/>
    <p:sldLayoutId id="2147484748" r:id="rId614"/>
    <p:sldLayoutId id="2147484749" r:id="rId615"/>
    <p:sldLayoutId id="2147484750" r:id="rId616"/>
    <p:sldLayoutId id="2147484751" r:id="rId617"/>
    <p:sldLayoutId id="2147484752" r:id="rId618"/>
    <p:sldLayoutId id="2147484753" r:id="rId619"/>
    <p:sldLayoutId id="2147484754" r:id="rId620"/>
    <p:sldLayoutId id="2147484755" r:id="rId621"/>
    <p:sldLayoutId id="2147484756" r:id="rId622"/>
    <p:sldLayoutId id="2147484757" r:id="rId623"/>
    <p:sldLayoutId id="2147484758" r:id="rId624"/>
    <p:sldLayoutId id="2147484759" r:id="rId625"/>
    <p:sldLayoutId id="2147484760" r:id="rId626"/>
    <p:sldLayoutId id="2147484761" r:id="rId627"/>
    <p:sldLayoutId id="2147484762" r:id="rId628"/>
    <p:sldLayoutId id="2147484763" r:id="rId629"/>
    <p:sldLayoutId id="2147484764" r:id="rId630"/>
    <p:sldLayoutId id="2147484765" r:id="rId631"/>
    <p:sldLayoutId id="2147484766" r:id="rId632"/>
    <p:sldLayoutId id="2147484767" r:id="rId633"/>
    <p:sldLayoutId id="2147484768" r:id="rId634"/>
    <p:sldLayoutId id="2147484769" r:id="rId635"/>
    <p:sldLayoutId id="2147484770" r:id="rId636"/>
    <p:sldLayoutId id="2147484771" r:id="rId637"/>
    <p:sldLayoutId id="2147484772" r:id="rId638"/>
    <p:sldLayoutId id="2147484773" r:id="rId639"/>
    <p:sldLayoutId id="2147484774" r:id="rId640"/>
    <p:sldLayoutId id="2147484775" r:id="rId641"/>
    <p:sldLayoutId id="2147484776" r:id="rId642"/>
    <p:sldLayoutId id="2147484777" r:id="rId643"/>
    <p:sldLayoutId id="2147484778" r:id="rId644"/>
    <p:sldLayoutId id="2147484779" r:id="rId645"/>
    <p:sldLayoutId id="2147484780" r:id="rId646"/>
    <p:sldLayoutId id="2147484781" r:id="rId647"/>
    <p:sldLayoutId id="2147484782" r:id="rId648"/>
    <p:sldLayoutId id="2147484783" r:id="rId649"/>
    <p:sldLayoutId id="2147484784" r:id="rId650"/>
    <p:sldLayoutId id="2147484785" r:id="rId651"/>
    <p:sldLayoutId id="2147484786" r:id="rId652"/>
    <p:sldLayoutId id="2147484787" r:id="rId653"/>
    <p:sldLayoutId id="2147484788" r:id="rId654"/>
    <p:sldLayoutId id="2147484789" r:id="rId655"/>
    <p:sldLayoutId id="2147484790" r:id="rId656"/>
    <p:sldLayoutId id="2147484791" r:id="rId657"/>
    <p:sldLayoutId id="2147484792" r:id="rId658"/>
    <p:sldLayoutId id="2147484793" r:id="rId659"/>
    <p:sldLayoutId id="2147484794" r:id="rId660"/>
    <p:sldLayoutId id="2147484795" r:id="rId661"/>
    <p:sldLayoutId id="2147484796" r:id="rId662"/>
    <p:sldLayoutId id="2147484797" r:id="rId663"/>
    <p:sldLayoutId id="2147484798" r:id="rId664"/>
    <p:sldLayoutId id="2147484799" r:id="rId665"/>
    <p:sldLayoutId id="2147484800" r:id="rId666"/>
    <p:sldLayoutId id="2147484801" r:id="rId667"/>
    <p:sldLayoutId id="2147484802" r:id="rId668"/>
    <p:sldLayoutId id="2147484803" r:id="rId669"/>
    <p:sldLayoutId id="2147484804" r:id="rId670"/>
    <p:sldLayoutId id="2147484805" r:id="rId671"/>
    <p:sldLayoutId id="2147484806" r:id="rId672"/>
    <p:sldLayoutId id="2147484807" r:id="rId673"/>
    <p:sldLayoutId id="2147484808" r:id="rId674"/>
    <p:sldLayoutId id="2147484809" r:id="rId675"/>
    <p:sldLayoutId id="2147484810" r:id="rId676"/>
    <p:sldLayoutId id="2147484811" r:id="rId677"/>
    <p:sldLayoutId id="2147484812" r:id="rId678"/>
    <p:sldLayoutId id="2147484813" r:id="rId679"/>
    <p:sldLayoutId id="2147484814" r:id="rId680"/>
    <p:sldLayoutId id="2147484815" r:id="rId681"/>
    <p:sldLayoutId id="2147484816" r:id="rId682"/>
    <p:sldLayoutId id="2147484817" r:id="rId683"/>
    <p:sldLayoutId id="2147484818" r:id="rId684"/>
    <p:sldLayoutId id="2147484819" r:id="rId685"/>
    <p:sldLayoutId id="2147484820" r:id="rId686"/>
    <p:sldLayoutId id="2147484821" r:id="rId687"/>
    <p:sldLayoutId id="2147484822" r:id="rId688"/>
    <p:sldLayoutId id="2147484823" r:id="rId689"/>
    <p:sldLayoutId id="2147484824" r:id="rId690"/>
    <p:sldLayoutId id="2147484825" r:id="rId691"/>
    <p:sldLayoutId id="2147484826" r:id="rId692"/>
    <p:sldLayoutId id="2147484827" r:id="rId693"/>
    <p:sldLayoutId id="2147484828" r:id="rId694"/>
    <p:sldLayoutId id="2147484829" r:id="rId695"/>
    <p:sldLayoutId id="2147484830" r:id="rId696"/>
    <p:sldLayoutId id="2147484831" r:id="rId697"/>
    <p:sldLayoutId id="2147484832" r:id="rId698"/>
    <p:sldLayoutId id="2147484833" r:id="rId699"/>
    <p:sldLayoutId id="2147484834" r:id="rId700"/>
    <p:sldLayoutId id="2147484835" r:id="rId701"/>
    <p:sldLayoutId id="2147484836" r:id="rId702"/>
    <p:sldLayoutId id="2147484837" r:id="rId703"/>
    <p:sldLayoutId id="2147484838" r:id="rId704"/>
    <p:sldLayoutId id="2147484839" r:id="rId705"/>
    <p:sldLayoutId id="2147484840" r:id="rId706"/>
    <p:sldLayoutId id="2147484841" r:id="rId707"/>
    <p:sldLayoutId id="2147484842" r:id="rId708"/>
    <p:sldLayoutId id="2147484843" r:id="rId709"/>
    <p:sldLayoutId id="2147484844" r:id="rId710"/>
    <p:sldLayoutId id="2147484845" r:id="rId711"/>
    <p:sldLayoutId id="2147484846" r:id="rId712"/>
    <p:sldLayoutId id="2147484847" r:id="rId713"/>
    <p:sldLayoutId id="2147484848" r:id="rId714"/>
    <p:sldLayoutId id="2147484849" r:id="rId715"/>
    <p:sldLayoutId id="2147484850" r:id="rId716"/>
    <p:sldLayoutId id="2147484851" r:id="rId717"/>
    <p:sldLayoutId id="2147484852" r:id="rId718"/>
    <p:sldLayoutId id="2147484853" r:id="rId719"/>
    <p:sldLayoutId id="2147484854" r:id="rId720"/>
    <p:sldLayoutId id="2147484855" r:id="rId721"/>
    <p:sldLayoutId id="2147484856" r:id="rId722"/>
    <p:sldLayoutId id="2147484857" r:id="rId723"/>
    <p:sldLayoutId id="2147484858" r:id="rId724"/>
    <p:sldLayoutId id="2147484859" r:id="rId725"/>
    <p:sldLayoutId id="2147484860" r:id="rId726"/>
    <p:sldLayoutId id="2147484861" r:id="rId727"/>
    <p:sldLayoutId id="2147484862" r:id="rId728"/>
    <p:sldLayoutId id="2147484863" r:id="rId729"/>
    <p:sldLayoutId id="2147484864" r:id="rId730"/>
    <p:sldLayoutId id="2147484865" r:id="rId731"/>
    <p:sldLayoutId id="2147484866" r:id="rId732"/>
    <p:sldLayoutId id="2147484867" r:id="rId733"/>
    <p:sldLayoutId id="2147484868" r:id="rId734"/>
    <p:sldLayoutId id="2147484869" r:id="rId735"/>
    <p:sldLayoutId id="2147484870" r:id="rId736"/>
    <p:sldLayoutId id="2147484871" r:id="rId737"/>
    <p:sldLayoutId id="2147484872" r:id="rId738"/>
    <p:sldLayoutId id="2147484873" r:id="rId739"/>
    <p:sldLayoutId id="2147484874" r:id="rId740"/>
    <p:sldLayoutId id="2147484875" r:id="rId741"/>
    <p:sldLayoutId id="2147484876" r:id="rId742"/>
    <p:sldLayoutId id="2147484877" r:id="rId743"/>
    <p:sldLayoutId id="2147484878" r:id="rId744"/>
    <p:sldLayoutId id="2147484879" r:id="rId745"/>
    <p:sldLayoutId id="2147484880" r:id="rId746"/>
    <p:sldLayoutId id="2147484881" r:id="rId747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0000"/>
              </a:lnSpc>
              <a:defRPr sz="1400">
                <a:solidFill>
                  <a:srgbClr val="000000"/>
                </a:solidFill>
                <a:latin typeface="Arial Narrow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F0A21-BEA3-4ED1-ACAE-7D76D52E890C}" type="datetime8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 9:13 AM</a:t>
            </a:fld>
            <a:endParaRPr lang="en-US" altLang="zh-CN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80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4342" name="Picture 10" descr="域LOGO"/>
          <p:cNvPicPr>
            <a:picLocks noChangeAspect="1" noChangeArrowheads="1"/>
          </p:cNvPicPr>
          <p:nvPr/>
        </p:nvPicPr>
        <p:blipFill>
          <a:blip r:embed="rId38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457200" y="552450"/>
            <a:ext cx="7499350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90576" y="4857750"/>
            <a:ext cx="863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b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7910753" y="4857889"/>
            <a:ext cx="11128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i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9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  <p:sldLayoutId id="2147484896" r:id="rId12"/>
    <p:sldLayoutId id="2147484897" r:id="rId13"/>
    <p:sldLayoutId id="2147484898" r:id="rId14"/>
    <p:sldLayoutId id="2147484899" r:id="rId15"/>
    <p:sldLayoutId id="2147484900" r:id="rId16"/>
    <p:sldLayoutId id="2147484901" r:id="rId17"/>
    <p:sldLayoutId id="2147484902" r:id="rId18"/>
    <p:sldLayoutId id="2147484903" r:id="rId19"/>
    <p:sldLayoutId id="2147484904" r:id="rId20"/>
    <p:sldLayoutId id="2147484905" r:id="rId21"/>
    <p:sldLayoutId id="2147484906" r:id="rId22"/>
    <p:sldLayoutId id="2147484907" r:id="rId23"/>
    <p:sldLayoutId id="2147484908" r:id="rId24"/>
    <p:sldLayoutId id="2147484909" r:id="rId25"/>
    <p:sldLayoutId id="2147484910" r:id="rId26"/>
    <p:sldLayoutId id="2147484911" r:id="rId27"/>
    <p:sldLayoutId id="2147484912" r:id="rId28"/>
    <p:sldLayoutId id="2147484913" r:id="rId29"/>
    <p:sldLayoutId id="2147484914" r:id="rId30"/>
    <p:sldLayoutId id="2147484915" r:id="rId31"/>
    <p:sldLayoutId id="2147484916" r:id="rId32"/>
    <p:sldLayoutId id="2147484917" r:id="rId33"/>
    <p:sldLayoutId id="2147484918" r:id="rId34"/>
    <p:sldLayoutId id="2147484919" r:id="rId35"/>
    <p:sldLayoutId id="2147484920" r:id="rId36"/>
    <p:sldLayoutId id="2147484921" r:id="rId37"/>
    <p:sldLayoutId id="2147484922" r:id="rId38"/>
    <p:sldLayoutId id="2147484923" r:id="rId39"/>
    <p:sldLayoutId id="2147484924" r:id="rId40"/>
    <p:sldLayoutId id="2147484925" r:id="rId41"/>
    <p:sldLayoutId id="2147484926" r:id="rId42"/>
    <p:sldLayoutId id="2147484927" r:id="rId43"/>
    <p:sldLayoutId id="2147484928" r:id="rId44"/>
    <p:sldLayoutId id="2147484929" r:id="rId45"/>
    <p:sldLayoutId id="2147484930" r:id="rId46"/>
    <p:sldLayoutId id="2147484931" r:id="rId47"/>
    <p:sldLayoutId id="2147484932" r:id="rId48"/>
    <p:sldLayoutId id="2147484933" r:id="rId49"/>
    <p:sldLayoutId id="2147484934" r:id="rId50"/>
    <p:sldLayoutId id="2147484935" r:id="rId51"/>
    <p:sldLayoutId id="2147484936" r:id="rId52"/>
    <p:sldLayoutId id="2147484937" r:id="rId53"/>
    <p:sldLayoutId id="2147484938" r:id="rId54"/>
    <p:sldLayoutId id="2147484939" r:id="rId55"/>
    <p:sldLayoutId id="2147484940" r:id="rId56"/>
    <p:sldLayoutId id="2147484941" r:id="rId57"/>
    <p:sldLayoutId id="2147484942" r:id="rId58"/>
    <p:sldLayoutId id="2147484943" r:id="rId59"/>
    <p:sldLayoutId id="2147484944" r:id="rId60"/>
    <p:sldLayoutId id="2147484945" r:id="rId61"/>
    <p:sldLayoutId id="2147484946" r:id="rId62"/>
    <p:sldLayoutId id="2147484947" r:id="rId63"/>
    <p:sldLayoutId id="2147484948" r:id="rId64"/>
    <p:sldLayoutId id="2147484949" r:id="rId65"/>
    <p:sldLayoutId id="2147484950" r:id="rId66"/>
    <p:sldLayoutId id="2147484951" r:id="rId67"/>
    <p:sldLayoutId id="2147484952" r:id="rId68"/>
    <p:sldLayoutId id="2147484953" r:id="rId69"/>
    <p:sldLayoutId id="2147484954" r:id="rId70"/>
    <p:sldLayoutId id="2147484955" r:id="rId71"/>
    <p:sldLayoutId id="2147484956" r:id="rId72"/>
    <p:sldLayoutId id="2147484957" r:id="rId73"/>
    <p:sldLayoutId id="2147484958" r:id="rId74"/>
    <p:sldLayoutId id="2147484959" r:id="rId75"/>
    <p:sldLayoutId id="2147484960" r:id="rId76"/>
    <p:sldLayoutId id="2147484961" r:id="rId77"/>
    <p:sldLayoutId id="2147484962" r:id="rId78"/>
    <p:sldLayoutId id="2147484963" r:id="rId79"/>
    <p:sldLayoutId id="2147484964" r:id="rId80"/>
    <p:sldLayoutId id="2147484965" r:id="rId81"/>
    <p:sldLayoutId id="2147484966" r:id="rId82"/>
    <p:sldLayoutId id="2147484967" r:id="rId83"/>
    <p:sldLayoutId id="2147484968" r:id="rId84"/>
    <p:sldLayoutId id="2147484969" r:id="rId85"/>
    <p:sldLayoutId id="2147484970" r:id="rId86"/>
    <p:sldLayoutId id="2147484971" r:id="rId87"/>
    <p:sldLayoutId id="2147484972" r:id="rId88"/>
    <p:sldLayoutId id="2147484973" r:id="rId89"/>
    <p:sldLayoutId id="2147484974" r:id="rId90"/>
    <p:sldLayoutId id="2147484975" r:id="rId91"/>
    <p:sldLayoutId id="2147484976" r:id="rId92"/>
    <p:sldLayoutId id="2147484977" r:id="rId93"/>
    <p:sldLayoutId id="2147484978" r:id="rId94"/>
    <p:sldLayoutId id="2147484979" r:id="rId95"/>
    <p:sldLayoutId id="2147484980" r:id="rId96"/>
    <p:sldLayoutId id="2147484981" r:id="rId97"/>
    <p:sldLayoutId id="2147484982" r:id="rId98"/>
    <p:sldLayoutId id="2147484983" r:id="rId99"/>
    <p:sldLayoutId id="2147484984" r:id="rId100"/>
    <p:sldLayoutId id="2147484985" r:id="rId101"/>
    <p:sldLayoutId id="2147484986" r:id="rId102"/>
    <p:sldLayoutId id="2147484987" r:id="rId103"/>
    <p:sldLayoutId id="2147484988" r:id="rId104"/>
    <p:sldLayoutId id="2147484989" r:id="rId105"/>
    <p:sldLayoutId id="2147484990" r:id="rId106"/>
    <p:sldLayoutId id="2147484991" r:id="rId107"/>
    <p:sldLayoutId id="2147484992" r:id="rId108"/>
    <p:sldLayoutId id="2147484993" r:id="rId109"/>
    <p:sldLayoutId id="2147484994" r:id="rId110"/>
    <p:sldLayoutId id="2147484995" r:id="rId111"/>
    <p:sldLayoutId id="2147484996" r:id="rId112"/>
    <p:sldLayoutId id="2147484997" r:id="rId113"/>
    <p:sldLayoutId id="2147484998" r:id="rId114"/>
    <p:sldLayoutId id="2147484999" r:id="rId115"/>
    <p:sldLayoutId id="2147485000" r:id="rId116"/>
    <p:sldLayoutId id="2147485001" r:id="rId117"/>
    <p:sldLayoutId id="2147485002" r:id="rId118"/>
    <p:sldLayoutId id="2147485003" r:id="rId119"/>
    <p:sldLayoutId id="2147485004" r:id="rId120"/>
    <p:sldLayoutId id="2147485005" r:id="rId121"/>
    <p:sldLayoutId id="2147485006" r:id="rId122"/>
    <p:sldLayoutId id="2147485007" r:id="rId123"/>
    <p:sldLayoutId id="2147485008" r:id="rId124"/>
    <p:sldLayoutId id="2147485009" r:id="rId125"/>
    <p:sldLayoutId id="2147485010" r:id="rId126"/>
    <p:sldLayoutId id="2147485011" r:id="rId127"/>
    <p:sldLayoutId id="2147485012" r:id="rId128"/>
    <p:sldLayoutId id="2147485013" r:id="rId129"/>
    <p:sldLayoutId id="2147485014" r:id="rId130"/>
    <p:sldLayoutId id="2147485015" r:id="rId131"/>
    <p:sldLayoutId id="2147485016" r:id="rId132"/>
    <p:sldLayoutId id="2147485017" r:id="rId133"/>
    <p:sldLayoutId id="2147485018" r:id="rId134"/>
    <p:sldLayoutId id="2147485019" r:id="rId135"/>
    <p:sldLayoutId id="2147485020" r:id="rId136"/>
    <p:sldLayoutId id="2147485021" r:id="rId137"/>
    <p:sldLayoutId id="2147485022" r:id="rId138"/>
    <p:sldLayoutId id="2147485023" r:id="rId139"/>
    <p:sldLayoutId id="2147485024" r:id="rId140"/>
    <p:sldLayoutId id="2147485025" r:id="rId141"/>
    <p:sldLayoutId id="2147485026" r:id="rId142"/>
    <p:sldLayoutId id="2147485027" r:id="rId143"/>
    <p:sldLayoutId id="2147485028" r:id="rId144"/>
    <p:sldLayoutId id="2147485029" r:id="rId145"/>
    <p:sldLayoutId id="2147485030" r:id="rId146"/>
    <p:sldLayoutId id="2147485031" r:id="rId147"/>
    <p:sldLayoutId id="2147485032" r:id="rId148"/>
    <p:sldLayoutId id="2147485033" r:id="rId149"/>
    <p:sldLayoutId id="2147485034" r:id="rId150"/>
    <p:sldLayoutId id="2147485035" r:id="rId151"/>
    <p:sldLayoutId id="2147485036" r:id="rId152"/>
    <p:sldLayoutId id="2147485037" r:id="rId153"/>
    <p:sldLayoutId id="2147485038" r:id="rId154"/>
    <p:sldLayoutId id="2147485039" r:id="rId155"/>
    <p:sldLayoutId id="2147485040" r:id="rId156"/>
    <p:sldLayoutId id="2147485041" r:id="rId157"/>
    <p:sldLayoutId id="2147485042" r:id="rId158"/>
    <p:sldLayoutId id="2147485043" r:id="rId159"/>
    <p:sldLayoutId id="2147485044" r:id="rId160"/>
    <p:sldLayoutId id="2147485045" r:id="rId161"/>
    <p:sldLayoutId id="2147485046" r:id="rId162"/>
    <p:sldLayoutId id="2147485047" r:id="rId163"/>
    <p:sldLayoutId id="2147485048" r:id="rId164"/>
    <p:sldLayoutId id="2147485049" r:id="rId165"/>
    <p:sldLayoutId id="2147485050" r:id="rId166"/>
    <p:sldLayoutId id="2147485051" r:id="rId167"/>
    <p:sldLayoutId id="2147485052" r:id="rId168"/>
    <p:sldLayoutId id="2147485053" r:id="rId169"/>
    <p:sldLayoutId id="2147485054" r:id="rId170"/>
    <p:sldLayoutId id="2147485055" r:id="rId171"/>
    <p:sldLayoutId id="2147485056" r:id="rId172"/>
    <p:sldLayoutId id="2147485057" r:id="rId173"/>
    <p:sldLayoutId id="2147485058" r:id="rId174"/>
    <p:sldLayoutId id="2147485059" r:id="rId175"/>
    <p:sldLayoutId id="2147485060" r:id="rId176"/>
    <p:sldLayoutId id="2147485061" r:id="rId177"/>
    <p:sldLayoutId id="2147485062" r:id="rId178"/>
    <p:sldLayoutId id="2147485063" r:id="rId179"/>
    <p:sldLayoutId id="2147485064" r:id="rId180"/>
    <p:sldLayoutId id="2147485065" r:id="rId181"/>
    <p:sldLayoutId id="2147485066" r:id="rId182"/>
    <p:sldLayoutId id="2147485067" r:id="rId183"/>
    <p:sldLayoutId id="2147485068" r:id="rId184"/>
    <p:sldLayoutId id="2147485069" r:id="rId185"/>
    <p:sldLayoutId id="2147485070" r:id="rId186"/>
    <p:sldLayoutId id="2147485071" r:id="rId187"/>
    <p:sldLayoutId id="2147485072" r:id="rId188"/>
    <p:sldLayoutId id="2147485073" r:id="rId189"/>
    <p:sldLayoutId id="2147485074" r:id="rId190"/>
    <p:sldLayoutId id="2147485075" r:id="rId191"/>
    <p:sldLayoutId id="2147485076" r:id="rId192"/>
    <p:sldLayoutId id="2147485077" r:id="rId193"/>
    <p:sldLayoutId id="2147485078" r:id="rId194"/>
    <p:sldLayoutId id="2147485079" r:id="rId195"/>
    <p:sldLayoutId id="2147485080" r:id="rId196"/>
    <p:sldLayoutId id="2147485081" r:id="rId197"/>
    <p:sldLayoutId id="2147485082" r:id="rId198"/>
    <p:sldLayoutId id="2147485083" r:id="rId199"/>
    <p:sldLayoutId id="2147485084" r:id="rId200"/>
    <p:sldLayoutId id="2147485085" r:id="rId201"/>
    <p:sldLayoutId id="2147485086" r:id="rId202"/>
    <p:sldLayoutId id="2147485087" r:id="rId203"/>
    <p:sldLayoutId id="2147485088" r:id="rId204"/>
    <p:sldLayoutId id="2147485089" r:id="rId205"/>
    <p:sldLayoutId id="2147485090" r:id="rId206"/>
    <p:sldLayoutId id="2147485091" r:id="rId207"/>
    <p:sldLayoutId id="2147485092" r:id="rId208"/>
    <p:sldLayoutId id="2147485093" r:id="rId209"/>
    <p:sldLayoutId id="2147485094" r:id="rId210"/>
    <p:sldLayoutId id="2147485095" r:id="rId211"/>
    <p:sldLayoutId id="2147485096" r:id="rId212"/>
    <p:sldLayoutId id="2147485097" r:id="rId213"/>
    <p:sldLayoutId id="2147485098" r:id="rId214"/>
    <p:sldLayoutId id="2147485099" r:id="rId215"/>
    <p:sldLayoutId id="2147485100" r:id="rId216"/>
    <p:sldLayoutId id="2147485101" r:id="rId217"/>
    <p:sldLayoutId id="2147485102" r:id="rId218"/>
    <p:sldLayoutId id="2147485103" r:id="rId219"/>
    <p:sldLayoutId id="2147485104" r:id="rId220"/>
    <p:sldLayoutId id="2147485105" r:id="rId221"/>
    <p:sldLayoutId id="2147485106" r:id="rId222"/>
    <p:sldLayoutId id="2147485107" r:id="rId223"/>
    <p:sldLayoutId id="2147485108" r:id="rId224"/>
    <p:sldLayoutId id="2147485109" r:id="rId225"/>
    <p:sldLayoutId id="2147485110" r:id="rId226"/>
    <p:sldLayoutId id="2147485111" r:id="rId227"/>
    <p:sldLayoutId id="2147485112" r:id="rId228"/>
    <p:sldLayoutId id="2147485113" r:id="rId229"/>
    <p:sldLayoutId id="2147485114" r:id="rId230"/>
    <p:sldLayoutId id="2147485115" r:id="rId231"/>
    <p:sldLayoutId id="2147485116" r:id="rId232"/>
    <p:sldLayoutId id="2147485117" r:id="rId233"/>
    <p:sldLayoutId id="2147485118" r:id="rId234"/>
    <p:sldLayoutId id="2147485119" r:id="rId235"/>
    <p:sldLayoutId id="2147485120" r:id="rId236"/>
    <p:sldLayoutId id="2147485121" r:id="rId237"/>
    <p:sldLayoutId id="2147485122" r:id="rId238"/>
    <p:sldLayoutId id="2147485123" r:id="rId239"/>
    <p:sldLayoutId id="2147485124" r:id="rId240"/>
    <p:sldLayoutId id="2147485125" r:id="rId241"/>
    <p:sldLayoutId id="2147485126" r:id="rId242"/>
    <p:sldLayoutId id="2147485127" r:id="rId243"/>
    <p:sldLayoutId id="2147485128" r:id="rId244"/>
    <p:sldLayoutId id="2147485129" r:id="rId245"/>
    <p:sldLayoutId id="2147485130" r:id="rId246"/>
    <p:sldLayoutId id="2147485131" r:id="rId247"/>
    <p:sldLayoutId id="2147485132" r:id="rId248"/>
    <p:sldLayoutId id="2147485133" r:id="rId249"/>
    <p:sldLayoutId id="2147485134" r:id="rId250"/>
    <p:sldLayoutId id="2147485135" r:id="rId251"/>
    <p:sldLayoutId id="2147485136" r:id="rId252"/>
    <p:sldLayoutId id="2147485137" r:id="rId253"/>
    <p:sldLayoutId id="2147485138" r:id="rId254"/>
    <p:sldLayoutId id="2147485139" r:id="rId255"/>
    <p:sldLayoutId id="2147485140" r:id="rId256"/>
    <p:sldLayoutId id="2147485141" r:id="rId257"/>
    <p:sldLayoutId id="2147485142" r:id="rId258"/>
    <p:sldLayoutId id="2147485143" r:id="rId259"/>
    <p:sldLayoutId id="2147485144" r:id="rId260"/>
    <p:sldLayoutId id="2147485145" r:id="rId261"/>
    <p:sldLayoutId id="2147485146" r:id="rId262"/>
    <p:sldLayoutId id="2147485147" r:id="rId263"/>
    <p:sldLayoutId id="2147485148" r:id="rId264"/>
    <p:sldLayoutId id="2147485149" r:id="rId265"/>
    <p:sldLayoutId id="2147485150" r:id="rId266"/>
    <p:sldLayoutId id="2147485151" r:id="rId267"/>
    <p:sldLayoutId id="2147485152" r:id="rId268"/>
    <p:sldLayoutId id="2147485153" r:id="rId269"/>
    <p:sldLayoutId id="2147485154" r:id="rId270"/>
    <p:sldLayoutId id="2147485155" r:id="rId271"/>
    <p:sldLayoutId id="2147485156" r:id="rId272"/>
    <p:sldLayoutId id="2147485157" r:id="rId273"/>
    <p:sldLayoutId id="2147485158" r:id="rId274"/>
    <p:sldLayoutId id="2147485159" r:id="rId275"/>
    <p:sldLayoutId id="2147485160" r:id="rId276"/>
    <p:sldLayoutId id="2147485161" r:id="rId277"/>
    <p:sldLayoutId id="2147485162" r:id="rId278"/>
    <p:sldLayoutId id="2147485163" r:id="rId279"/>
    <p:sldLayoutId id="2147485164" r:id="rId280"/>
    <p:sldLayoutId id="2147485165" r:id="rId281"/>
    <p:sldLayoutId id="2147485166" r:id="rId282"/>
    <p:sldLayoutId id="2147485167" r:id="rId283"/>
    <p:sldLayoutId id="2147485168" r:id="rId284"/>
    <p:sldLayoutId id="2147485169" r:id="rId285"/>
    <p:sldLayoutId id="2147485170" r:id="rId286"/>
    <p:sldLayoutId id="2147485171" r:id="rId287"/>
    <p:sldLayoutId id="2147485172" r:id="rId288"/>
    <p:sldLayoutId id="2147485173" r:id="rId289"/>
    <p:sldLayoutId id="2147485174" r:id="rId290"/>
    <p:sldLayoutId id="2147485175" r:id="rId291"/>
    <p:sldLayoutId id="2147485176" r:id="rId292"/>
    <p:sldLayoutId id="2147485177" r:id="rId293"/>
    <p:sldLayoutId id="2147485178" r:id="rId294"/>
    <p:sldLayoutId id="2147485179" r:id="rId295"/>
    <p:sldLayoutId id="2147485180" r:id="rId296"/>
    <p:sldLayoutId id="2147485181" r:id="rId297"/>
    <p:sldLayoutId id="2147485182" r:id="rId298"/>
    <p:sldLayoutId id="2147485183" r:id="rId299"/>
    <p:sldLayoutId id="2147485184" r:id="rId300"/>
    <p:sldLayoutId id="2147485185" r:id="rId301"/>
    <p:sldLayoutId id="2147485186" r:id="rId302"/>
    <p:sldLayoutId id="2147485187" r:id="rId303"/>
    <p:sldLayoutId id="2147485188" r:id="rId304"/>
    <p:sldLayoutId id="2147485189" r:id="rId305"/>
    <p:sldLayoutId id="2147485190" r:id="rId306"/>
    <p:sldLayoutId id="2147485191" r:id="rId307"/>
    <p:sldLayoutId id="2147485192" r:id="rId308"/>
    <p:sldLayoutId id="2147485193" r:id="rId309"/>
    <p:sldLayoutId id="2147485194" r:id="rId310"/>
    <p:sldLayoutId id="2147485195" r:id="rId311"/>
    <p:sldLayoutId id="2147485196" r:id="rId312"/>
    <p:sldLayoutId id="2147485197" r:id="rId313"/>
    <p:sldLayoutId id="2147485198" r:id="rId314"/>
    <p:sldLayoutId id="2147485199" r:id="rId315"/>
    <p:sldLayoutId id="2147485200" r:id="rId316"/>
    <p:sldLayoutId id="2147485201" r:id="rId317"/>
    <p:sldLayoutId id="2147485202" r:id="rId318"/>
    <p:sldLayoutId id="2147485203" r:id="rId319"/>
    <p:sldLayoutId id="2147485204" r:id="rId320"/>
    <p:sldLayoutId id="2147485205" r:id="rId321"/>
    <p:sldLayoutId id="2147485206" r:id="rId322"/>
    <p:sldLayoutId id="2147485207" r:id="rId323"/>
    <p:sldLayoutId id="2147485208" r:id="rId324"/>
    <p:sldLayoutId id="2147485209" r:id="rId325"/>
    <p:sldLayoutId id="2147485210" r:id="rId326"/>
    <p:sldLayoutId id="2147485211" r:id="rId327"/>
    <p:sldLayoutId id="2147485212" r:id="rId328"/>
    <p:sldLayoutId id="2147485213" r:id="rId329"/>
    <p:sldLayoutId id="2147485214" r:id="rId330"/>
    <p:sldLayoutId id="2147485215" r:id="rId331"/>
    <p:sldLayoutId id="2147485216" r:id="rId332"/>
    <p:sldLayoutId id="2147485217" r:id="rId333"/>
    <p:sldLayoutId id="2147485218" r:id="rId334"/>
    <p:sldLayoutId id="2147485219" r:id="rId335"/>
    <p:sldLayoutId id="2147485220" r:id="rId336"/>
    <p:sldLayoutId id="2147485221" r:id="rId337"/>
    <p:sldLayoutId id="2147485222" r:id="rId338"/>
    <p:sldLayoutId id="2147485223" r:id="rId339"/>
    <p:sldLayoutId id="2147485224" r:id="rId340"/>
    <p:sldLayoutId id="2147485225" r:id="rId341"/>
    <p:sldLayoutId id="2147485226" r:id="rId342"/>
    <p:sldLayoutId id="2147485227" r:id="rId343"/>
    <p:sldLayoutId id="2147485228" r:id="rId344"/>
    <p:sldLayoutId id="2147485229" r:id="rId345"/>
    <p:sldLayoutId id="2147485230" r:id="rId346"/>
    <p:sldLayoutId id="2147485231" r:id="rId347"/>
    <p:sldLayoutId id="2147485232" r:id="rId348"/>
    <p:sldLayoutId id="2147485233" r:id="rId349"/>
    <p:sldLayoutId id="2147485234" r:id="rId350"/>
    <p:sldLayoutId id="2147485235" r:id="rId351"/>
    <p:sldLayoutId id="2147485236" r:id="rId352"/>
    <p:sldLayoutId id="2147485237" r:id="rId353"/>
    <p:sldLayoutId id="2147485238" r:id="rId354"/>
    <p:sldLayoutId id="2147485239" r:id="rId355"/>
    <p:sldLayoutId id="2147485240" r:id="rId356"/>
    <p:sldLayoutId id="2147485241" r:id="rId357"/>
    <p:sldLayoutId id="2147485242" r:id="rId358"/>
    <p:sldLayoutId id="2147485243" r:id="rId359"/>
    <p:sldLayoutId id="2147485244" r:id="rId360"/>
    <p:sldLayoutId id="2147485245" r:id="rId361"/>
    <p:sldLayoutId id="2147485246" r:id="rId362"/>
    <p:sldLayoutId id="2147485247" r:id="rId363"/>
    <p:sldLayoutId id="2147485248" r:id="rId364"/>
    <p:sldLayoutId id="2147485249" r:id="rId365"/>
    <p:sldLayoutId id="2147485250" r:id="rId366"/>
    <p:sldLayoutId id="2147485251" r:id="rId367"/>
    <p:sldLayoutId id="2147485252" r:id="rId368"/>
    <p:sldLayoutId id="2147485253" r:id="rId369"/>
    <p:sldLayoutId id="2147485254" r:id="rId370"/>
    <p:sldLayoutId id="2147485255" r:id="rId371"/>
    <p:sldLayoutId id="2147485256" r:id="rId372"/>
    <p:sldLayoutId id="2147485257" r:id="rId373"/>
    <p:sldLayoutId id="2147485258" r:id="rId374"/>
    <p:sldLayoutId id="2147485259" r:id="rId375"/>
    <p:sldLayoutId id="2147485260" r:id="rId376"/>
    <p:sldLayoutId id="2147485261" r:id="rId377"/>
    <p:sldLayoutId id="2147485262" r:id="rId378"/>
    <p:sldLayoutId id="2147485263" r:id="rId379"/>
    <p:sldLayoutId id="2147485264" r:id="rId380"/>
    <p:sldLayoutId id="2147485265" r:id="rId38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7C3F0A21-BEA3-4ED1-ACAE-7D76D52E890C}" type="datetime8">
              <a:rPr lang="en-US" altLang="zh-CN" sz="1400" smtClean="0">
                <a:solidFill>
                  <a:srgbClr val="000000"/>
                </a:solidFill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11/16/2021 9:13 AM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54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6" y="4857897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0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3" r:id="rId1"/>
    <p:sldLayoutId id="2147485364" r:id="rId2"/>
    <p:sldLayoutId id="2147485365" r:id="rId3"/>
    <p:sldLayoutId id="2147485366" r:id="rId4"/>
    <p:sldLayoutId id="2147485367" r:id="rId5"/>
    <p:sldLayoutId id="2147485368" r:id="rId6"/>
    <p:sldLayoutId id="2147485369" r:id="rId7"/>
    <p:sldLayoutId id="2147485370" r:id="rId8"/>
    <p:sldLayoutId id="2147485371" r:id="rId9"/>
    <p:sldLayoutId id="2147485372" r:id="rId10"/>
    <p:sldLayoutId id="2147485373" r:id="rId11"/>
    <p:sldLayoutId id="2147485374" r:id="rId12"/>
    <p:sldLayoutId id="2147485375" r:id="rId13"/>
    <p:sldLayoutId id="2147485376" r:id="rId14"/>
    <p:sldLayoutId id="2147485377" r:id="rId15"/>
    <p:sldLayoutId id="2147485378" r:id="rId16"/>
    <p:sldLayoutId id="2147485379" r:id="rId17"/>
    <p:sldLayoutId id="2147485380" r:id="rId18"/>
    <p:sldLayoutId id="2147485381" r:id="rId19"/>
    <p:sldLayoutId id="2147485382" r:id="rId20"/>
    <p:sldLayoutId id="2147485383" r:id="rId21"/>
    <p:sldLayoutId id="2147485384" r:id="rId22"/>
    <p:sldLayoutId id="2147485385" r:id="rId23"/>
    <p:sldLayoutId id="2147485386" r:id="rId24"/>
    <p:sldLayoutId id="2147485387" r:id="rId25"/>
    <p:sldLayoutId id="2147485388" r:id="rId26"/>
    <p:sldLayoutId id="2147485389" r:id="rId27"/>
    <p:sldLayoutId id="2147485390" r:id="rId28"/>
    <p:sldLayoutId id="2147485391" r:id="rId29"/>
    <p:sldLayoutId id="2147485392" r:id="rId30"/>
    <p:sldLayoutId id="2147485393" r:id="rId31"/>
    <p:sldLayoutId id="2147485394" r:id="rId32"/>
    <p:sldLayoutId id="2147485395" r:id="rId33"/>
    <p:sldLayoutId id="2147485396" r:id="rId34"/>
    <p:sldLayoutId id="2147485397" r:id="rId35"/>
    <p:sldLayoutId id="2147485398" r:id="rId36"/>
    <p:sldLayoutId id="2147485399" r:id="rId37"/>
    <p:sldLayoutId id="2147485400" r:id="rId38"/>
    <p:sldLayoutId id="2147485401" r:id="rId39"/>
    <p:sldLayoutId id="2147485402" r:id="rId40"/>
    <p:sldLayoutId id="2147485403" r:id="rId41"/>
    <p:sldLayoutId id="2147485404" r:id="rId42"/>
    <p:sldLayoutId id="2147485405" r:id="rId43"/>
    <p:sldLayoutId id="2147485406" r:id="rId44"/>
    <p:sldLayoutId id="2147485407" r:id="rId45"/>
    <p:sldLayoutId id="2147485408" r:id="rId46"/>
    <p:sldLayoutId id="2147485409" r:id="rId47"/>
    <p:sldLayoutId id="2147485410" r:id="rId48"/>
    <p:sldLayoutId id="2147485411" r:id="rId49"/>
    <p:sldLayoutId id="2147485412" r:id="rId50"/>
    <p:sldLayoutId id="2147485413" r:id="rId51"/>
    <p:sldLayoutId id="2147485414" r:id="rId5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16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Sengen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6" y="4857897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2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0" r:id="rId1"/>
    <p:sldLayoutId id="2147485431" r:id="rId2"/>
    <p:sldLayoutId id="2147485432" r:id="rId3"/>
    <p:sldLayoutId id="2147485433" r:id="rId4"/>
    <p:sldLayoutId id="2147485434" r:id="rId5"/>
    <p:sldLayoutId id="2147485435" r:id="rId6"/>
    <p:sldLayoutId id="2147485436" r:id="rId7"/>
    <p:sldLayoutId id="2147485437" r:id="rId8"/>
    <p:sldLayoutId id="2147485438" r:id="rId9"/>
    <p:sldLayoutId id="2147485439" r:id="rId10"/>
    <p:sldLayoutId id="2147485440" r:id="rId11"/>
    <p:sldLayoutId id="2147485441" r:id="rId12"/>
    <p:sldLayoutId id="2147485442" r:id="rId13"/>
    <p:sldLayoutId id="2147485443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/>
        </p:nvPicPr>
        <p:blipFill>
          <a:blip r:embed="rId13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233" y="4857896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5" r:id="rId1"/>
    <p:sldLayoutId id="2147485516" r:id="rId2"/>
    <p:sldLayoutId id="2147485517" r:id="rId3"/>
    <p:sldLayoutId id="2147485518" r:id="rId4"/>
    <p:sldLayoutId id="2147485519" r:id="rId5"/>
    <p:sldLayoutId id="2147485520" r:id="rId6"/>
    <p:sldLayoutId id="2147485521" r:id="rId7"/>
    <p:sldLayoutId id="2147485522" r:id="rId8"/>
    <p:sldLayoutId id="2147485523" r:id="rId9"/>
    <p:sldLayoutId id="2147485524" r:id="rId10"/>
    <p:sldLayoutId id="214748552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3" name="Picture 10" descr="域LOGO"/>
          <p:cNvPicPr>
            <a:picLocks noChangeAspect="1" noChangeArrowheads="1"/>
          </p:cNvPicPr>
          <p:nvPr/>
        </p:nvPicPr>
        <p:blipFill>
          <a:blip r:embed="rId16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076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8336" y="4857900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9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7" r:id="rId1"/>
    <p:sldLayoutId id="2147485528" r:id="rId2"/>
    <p:sldLayoutId id="2147485529" r:id="rId3"/>
    <p:sldLayoutId id="2147485530" r:id="rId4"/>
    <p:sldLayoutId id="2147485531" r:id="rId5"/>
    <p:sldLayoutId id="2147485532" r:id="rId6"/>
    <p:sldLayoutId id="2147485533" r:id="rId7"/>
    <p:sldLayoutId id="2147485534" r:id="rId8"/>
    <p:sldLayoutId id="2147485535" r:id="rId9"/>
    <p:sldLayoutId id="2147485536" r:id="rId10"/>
    <p:sldLayoutId id="2147485537" r:id="rId11"/>
    <p:sldLayoutId id="2147485538" r:id="rId12"/>
    <p:sldLayoutId id="2147485539" r:id="rId13"/>
    <p:sldLayoutId id="2147485540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23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919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3" y="4857903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7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4" r:id="rId1"/>
    <p:sldLayoutId id="2147485555" r:id="rId2"/>
    <p:sldLayoutId id="2147485556" r:id="rId3"/>
    <p:sldLayoutId id="2147485557" r:id="rId4"/>
    <p:sldLayoutId id="2147485558" r:id="rId5"/>
    <p:sldLayoutId id="2147485559" r:id="rId6"/>
    <p:sldLayoutId id="2147485560" r:id="rId7"/>
    <p:sldLayoutId id="2147485561" r:id="rId8"/>
    <p:sldLayoutId id="2147485562" r:id="rId9"/>
    <p:sldLayoutId id="2147485563" r:id="rId10"/>
    <p:sldLayoutId id="2147485564" r:id="rId11"/>
    <p:sldLayoutId id="2147485565" r:id="rId12"/>
    <p:sldLayoutId id="2147485566" r:id="rId13"/>
    <p:sldLayoutId id="2147485567" r:id="rId14"/>
    <p:sldLayoutId id="2147485568" r:id="rId15"/>
    <p:sldLayoutId id="2147485569" r:id="rId16"/>
    <p:sldLayoutId id="2147485570" r:id="rId17"/>
    <p:sldLayoutId id="2147485571" r:id="rId18"/>
    <p:sldLayoutId id="2147485572" r:id="rId19"/>
    <p:sldLayoutId id="2147485573" r:id="rId20"/>
    <p:sldLayoutId id="2147485574" r:id="rId2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16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3" y="4857896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4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2" r:id="rId1"/>
    <p:sldLayoutId id="2147485623" r:id="rId2"/>
    <p:sldLayoutId id="2147485624" r:id="rId3"/>
    <p:sldLayoutId id="2147485625" r:id="rId4"/>
    <p:sldLayoutId id="2147485626" r:id="rId5"/>
    <p:sldLayoutId id="2147485627" r:id="rId6"/>
    <p:sldLayoutId id="2147485628" r:id="rId7"/>
    <p:sldLayoutId id="2147485629" r:id="rId8"/>
    <p:sldLayoutId id="2147485630" r:id="rId9"/>
    <p:sldLayoutId id="2147485631" r:id="rId10"/>
    <p:sldLayoutId id="2147485632" r:id="rId11"/>
    <p:sldLayoutId id="2147485633" r:id="rId12"/>
    <p:sldLayoutId id="2147485634" r:id="rId13"/>
    <p:sldLayoutId id="214748563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221C1878-AD6F-4891-8EF8-C6A73E6FC5F4}" type="datetime8">
              <a:rPr lang="zh-CN" altLang="en-US" sz="1400" smtClean="0">
                <a:solidFill>
                  <a:srgbClr val="000000"/>
                </a:solidFill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2021年11月16日9时13分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3" name="Picture 10" descr="域LOGO"/>
          <p:cNvPicPr>
            <a:picLocks noChangeAspect="1" noChangeArrowheads="1"/>
          </p:cNvPicPr>
          <p:nvPr/>
        </p:nvPicPr>
        <p:blipFill>
          <a:blip r:embed="rId16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0233" y="4857896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7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6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1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27D71F91-93D0-4909-84F9-D3B9AC2DFCF5}" type="datetime8">
              <a:rPr lang="en-US" altLang="zh-CN" sz="1400" smtClean="0">
                <a:solidFill>
                  <a:srgbClr val="000000"/>
                </a:solidFill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11/16/2021 9:13 AM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16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916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2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Sengen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6" y="4857899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7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Clinical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3" name="Picture 10" descr="域LOGO"/>
          <p:cNvPicPr>
            <a:picLocks noChangeAspect="1" noChangeArrowheads="1"/>
          </p:cNvPicPr>
          <p:nvPr/>
        </p:nvPicPr>
        <p:blipFill>
          <a:blip r:embed="rId16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0233" y="4857894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4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  <p:sldLayoutId id="2147485653" r:id="rId2"/>
    <p:sldLayoutId id="2147485654" r:id="rId3"/>
    <p:sldLayoutId id="2147485655" r:id="rId4"/>
    <p:sldLayoutId id="2147485656" r:id="rId5"/>
    <p:sldLayoutId id="2147485657" r:id="rId6"/>
    <p:sldLayoutId id="2147485658" r:id="rId7"/>
    <p:sldLayoutId id="2147485659" r:id="rId8"/>
    <p:sldLayoutId id="2147485660" r:id="rId9"/>
    <p:sldLayoutId id="2147485661" r:id="rId10"/>
    <p:sldLayoutId id="2147485662" r:id="rId11"/>
    <p:sldLayoutId id="2147485663" r:id="rId12"/>
    <p:sldLayoutId id="2147485664" r:id="rId13"/>
    <p:sldLayoutId id="2147485665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0000"/>
              </a:lnSpc>
              <a:defRPr sz="1400">
                <a:solidFill>
                  <a:srgbClr val="000000"/>
                </a:solidFill>
                <a:latin typeface="Arial Narrow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F0A21-BEA3-4ED1-ACAE-7D76D52E890C}" type="datetime8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11/16/2021 9:13 AM</a:t>
            </a:fld>
            <a:endParaRPr lang="en-US" altLang="zh-CN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8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4342" name="Picture 10" descr="域LOGO"/>
          <p:cNvPicPr>
            <a:picLocks noChangeAspect="1" noChangeArrowheads="1"/>
          </p:cNvPicPr>
          <p:nvPr/>
        </p:nvPicPr>
        <p:blipFill>
          <a:blip r:embed="rId75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457200" y="552450"/>
            <a:ext cx="7499350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8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90576" y="4857750"/>
            <a:ext cx="863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b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smtClean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7910748" y="4857882"/>
            <a:ext cx="11128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i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7" r:id="rId1"/>
    <p:sldLayoutId id="2147485798" r:id="rId2"/>
    <p:sldLayoutId id="2147485799" r:id="rId3"/>
    <p:sldLayoutId id="2147485800" r:id="rId4"/>
    <p:sldLayoutId id="2147485801" r:id="rId5"/>
    <p:sldLayoutId id="2147485802" r:id="rId6"/>
    <p:sldLayoutId id="2147485803" r:id="rId7"/>
    <p:sldLayoutId id="2147485804" r:id="rId8"/>
    <p:sldLayoutId id="2147485805" r:id="rId9"/>
    <p:sldLayoutId id="2147485806" r:id="rId10"/>
    <p:sldLayoutId id="2147485807" r:id="rId11"/>
    <p:sldLayoutId id="2147485808" r:id="rId12"/>
    <p:sldLayoutId id="2147485809" r:id="rId13"/>
    <p:sldLayoutId id="2147485810" r:id="rId14"/>
    <p:sldLayoutId id="2147485811" r:id="rId15"/>
    <p:sldLayoutId id="2147485812" r:id="rId16"/>
    <p:sldLayoutId id="2147485813" r:id="rId17"/>
    <p:sldLayoutId id="2147485814" r:id="rId18"/>
    <p:sldLayoutId id="2147485815" r:id="rId19"/>
    <p:sldLayoutId id="2147485816" r:id="rId20"/>
    <p:sldLayoutId id="2147485817" r:id="rId21"/>
    <p:sldLayoutId id="2147485818" r:id="rId22"/>
    <p:sldLayoutId id="2147485819" r:id="rId23"/>
    <p:sldLayoutId id="2147485820" r:id="rId24"/>
    <p:sldLayoutId id="2147485821" r:id="rId25"/>
    <p:sldLayoutId id="2147485822" r:id="rId26"/>
    <p:sldLayoutId id="2147485823" r:id="rId27"/>
    <p:sldLayoutId id="2147485824" r:id="rId28"/>
    <p:sldLayoutId id="2147485825" r:id="rId29"/>
    <p:sldLayoutId id="2147485826" r:id="rId30"/>
    <p:sldLayoutId id="2147485827" r:id="rId31"/>
    <p:sldLayoutId id="2147485828" r:id="rId32"/>
    <p:sldLayoutId id="2147485829" r:id="rId33"/>
    <p:sldLayoutId id="2147485830" r:id="rId34"/>
    <p:sldLayoutId id="2147485831" r:id="rId35"/>
    <p:sldLayoutId id="2147485832" r:id="rId36"/>
    <p:sldLayoutId id="2147485833" r:id="rId37"/>
    <p:sldLayoutId id="2147485834" r:id="rId38"/>
    <p:sldLayoutId id="2147485835" r:id="rId39"/>
    <p:sldLayoutId id="2147485836" r:id="rId40"/>
    <p:sldLayoutId id="2147485837" r:id="rId41"/>
    <p:sldLayoutId id="2147485838" r:id="rId42"/>
    <p:sldLayoutId id="2147485839" r:id="rId43"/>
    <p:sldLayoutId id="2147485840" r:id="rId44"/>
    <p:sldLayoutId id="2147485841" r:id="rId45"/>
    <p:sldLayoutId id="2147485842" r:id="rId46"/>
    <p:sldLayoutId id="2147485843" r:id="rId47"/>
    <p:sldLayoutId id="2147485844" r:id="rId48"/>
    <p:sldLayoutId id="2147485845" r:id="rId49"/>
    <p:sldLayoutId id="2147485846" r:id="rId50"/>
    <p:sldLayoutId id="2147485847" r:id="rId51"/>
    <p:sldLayoutId id="2147485848" r:id="rId52"/>
    <p:sldLayoutId id="2147485849" r:id="rId53"/>
    <p:sldLayoutId id="2147485850" r:id="rId54"/>
    <p:sldLayoutId id="2147485851" r:id="rId55"/>
    <p:sldLayoutId id="2147485852" r:id="rId56"/>
    <p:sldLayoutId id="2147485853" r:id="rId57"/>
    <p:sldLayoutId id="2147485854" r:id="rId58"/>
    <p:sldLayoutId id="2147485855" r:id="rId59"/>
    <p:sldLayoutId id="2147485856" r:id="rId60"/>
    <p:sldLayoutId id="2147485857" r:id="rId61"/>
    <p:sldLayoutId id="2147485858" r:id="rId62"/>
    <p:sldLayoutId id="2147485859" r:id="rId63"/>
    <p:sldLayoutId id="2147485860" r:id="rId64"/>
    <p:sldLayoutId id="2147485861" r:id="rId65"/>
    <p:sldLayoutId id="2147485862" r:id="rId66"/>
    <p:sldLayoutId id="2147485863" r:id="rId67"/>
    <p:sldLayoutId id="2147485864" r:id="rId68"/>
    <p:sldLayoutId id="2147485865" r:id="rId69"/>
    <p:sldLayoutId id="2147485866" r:id="rId70"/>
    <p:sldLayoutId id="2147485867" r:id="rId71"/>
    <p:sldLayoutId id="2147485868" r:id="rId72"/>
    <p:sldLayoutId id="2147485869" r:id="rId73"/>
    <p:sldLayoutId id="2147485870" r:id="rId74"/>
    <p:sldLayoutId id="2147485871" r:id="rId75"/>
    <p:sldLayoutId id="2147485872" r:id="rId76"/>
    <p:sldLayoutId id="2147485873" r:id="rId77"/>
    <p:sldLayoutId id="2147485874" r:id="rId78"/>
    <p:sldLayoutId id="2147485875" r:id="rId79"/>
    <p:sldLayoutId id="2147485876" r:id="rId80"/>
    <p:sldLayoutId id="2147485877" r:id="rId81"/>
    <p:sldLayoutId id="2147485878" r:id="rId82"/>
    <p:sldLayoutId id="2147485879" r:id="rId83"/>
    <p:sldLayoutId id="2147485880" r:id="rId84"/>
    <p:sldLayoutId id="2147485881" r:id="rId85"/>
    <p:sldLayoutId id="2147485882" r:id="rId86"/>
    <p:sldLayoutId id="2147485883" r:id="rId87"/>
    <p:sldLayoutId id="2147485884" r:id="rId88"/>
    <p:sldLayoutId id="2147485885" r:id="rId89"/>
    <p:sldLayoutId id="2147485886" r:id="rId90"/>
    <p:sldLayoutId id="2147485887" r:id="rId91"/>
    <p:sldLayoutId id="2147485888" r:id="rId92"/>
    <p:sldLayoutId id="2147485889" r:id="rId93"/>
    <p:sldLayoutId id="2147485890" r:id="rId94"/>
    <p:sldLayoutId id="2147485891" r:id="rId95"/>
    <p:sldLayoutId id="2147485892" r:id="rId96"/>
    <p:sldLayoutId id="2147485893" r:id="rId97"/>
    <p:sldLayoutId id="2147485894" r:id="rId98"/>
    <p:sldLayoutId id="2147485895" r:id="rId99"/>
    <p:sldLayoutId id="2147485896" r:id="rId100"/>
    <p:sldLayoutId id="2147485897" r:id="rId101"/>
    <p:sldLayoutId id="2147485898" r:id="rId102"/>
    <p:sldLayoutId id="2147485899" r:id="rId103"/>
    <p:sldLayoutId id="2147485900" r:id="rId104"/>
    <p:sldLayoutId id="2147485901" r:id="rId105"/>
    <p:sldLayoutId id="2147485902" r:id="rId106"/>
    <p:sldLayoutId id="2147485903" r:id="rId107"/>
    <p:sldLayoutId id="2147485904" r:id="rId108"/>
    <p:sldLayoutId id="2147485905" r:id="rId109"/>
    <p:sldLayoutId id="2147485906" r:id="rId110"/>
    <p:sldLayoutId id="2147485907" r:id="rId111"/>
    <p:sldLayoutId id="2147485908" r:id="rId112"/>
    <p:sldLayoutId id="2147485909" r:id="rId113"/>
    <p:sldLayoutId id="2147485910" r:id="rId114"/>
    <p:sldLayoutId id="2147485911" r:id="rId115"/>
    <p:sldLayoutId id="2147485912" r:id="rId116"/>
    <p:sldLayoutId id="2147485913" r:id="rId117"/>
    <p:sldLayoutId id="2147485914" r:id="rId118"/>
    <p:sldLayoutId id="2147485915" r:id="rId119"/>
    <p:sldLayoutId id="2147485916" r:id="rId120"/>
    <p:sldLayoutId id="2147485917" r:id="rId121"/>
    <p:sldLayoutId id="2147485918" r:id="rId122"/>
    <p:sldLayoutId id="2147485919" r:id="rId123"/>
    <p:sldLayoutId id="2147485920" r:id="rId124"/>
    <p:sldLayoutId id="2147485921" r:id="rId125"/>
    <p:sldLayoutId id="2147485922" r:id="rId126"/>
    <p:sldLayoutId id="2147485923" r:id="rId127"/>
    <p:sldLayoutId id="2147485924" r:id="rId128"/>
    <p:sldLayoutId id="2147485925" r:id="rId129"/>
    <p:sldLayoutId id="2147485926" r:id="rId130"/>
    <p:sldLayoutId id="2147485927" r:id="rId131"/>
    <p:sldLayoutId id="2147485928" r:id="rId132"/>
    <p:sldLayoutId id="2147485929" r:id="rId133"/>
    <p:sldLayoutId id="2147485930" r:id="rId134"/>
    <p:sldLayoutId id="2147485931" r:id="rId135"/>
    <p:sldLayoutId id="2147485932" r:id="rId136"/>
    <p:sldLayoutId id="2147485933" r:id="rId137"/>
    <p:sldLayoutId id="2147485934" r:id="rId138"/>
    <p:sldLayoutId id="2147485935" r:id="rId139"/>
    <p:sldLayoutId id="2147485936" r:id="rId140"/>
    <p:sldLayoutId id="2147485937" r:id="rId141"/>
    <p:sldLayoutId id="2147485938" r:id="rId142"/>
    <p:sldLayoutId id="2147485939" r:id="rId143"/>
    <p:sldLayoutId id="2147485940" r:id="rId144"/>
    <p:sldLayoutId id="2147485941" r:id="rId145"/>
    <p:sldLayoutId id="2147485942" r:id="rId146"/>
    <p:sldLayoutId id="2147485943" r:id="rId147"/>
    <p:sldLayoutId id="2147485944" r:id="rId148"/>
    <p:sldLayoutId id="2147485945" r:id="rId149"/>
    <p:sldLayoutId id="2147485946" r:id="rId150"/>
    <p:sldLayoutId id="2147485947" r:id="rId151"/>
    <p:sldLayoutId id="2147485948" r:id="rId152"/>
    <p:sldLayoutId id="2147485949" r:id="rId153"/>
    <p:sldLayoutId id="2147485950" r:id="rId154"/>
    <p:sldLayoutId id="2147485951" r:id="rId155"/>
    <p:sldLayoutId id="2147485952" r:id="rId156"/>
    <p:sldLayoutId id="2147485953" r:id="rId157"/>
    <p:sldLayoutId id="2147485954" r:id="rId158"/>
    <p:sldLayoutId id="2147485955" r:id="rId159"/>
    <p:sldLayoutId id="2147485956" r:id="rId160"/>
    <p:sldLayoutId id="2147485957" r:id="rId161"/>
    <p:sldLayoutId id="2147485958" r:id="rId162"/>
    <p:sldLayoutId id="2147485959" r:id="rId163"/>
    <p:sldLayoutId id="2147485960" r:id="rId164"/>
    <p:sldLayoutId id="2147485961" r:id="rId165"/>
    <p:sldLayoutId id="2147485962" r:id="rId166"/>
    <p:sldLayoutId id="2147485963" r:id="rId167"/>
    <p:sldLayoutId id="2147485964" r:id="rId168"/>
    <p:sldLayoutId id="2147485965" r:id="rId169"/>
    <p:sldLayoutId id="2147485966" r:id="rId170"/>
    <p:sldLayoutId id="2147485967" r:id="rId171"/>
    <p:sldLayoutId id="2147485968" r:id="rId172"/>
    <p:sldLayoutId id="2147485969" r:id="rId173"/>
    <p:sldLayoutId id="2147485970" r:id="rId174"/>
    <p:sldLayoutId id="2147485971" r:id="rId175"/>
    <p:sldLayoutId id="2147485972" r:id="rId176"/>
    <p:sldLayoutId id="2147485973" r:id="rId177"/>
    <p:sldLayoutId id="2147485974" r:id="rId178"/>
    <p:sldLayoutId id="2147485975" r:id="rId179"/>
    <p:sldLayoutId id="2147485976" r:id="rId180"/>
    <p:sldLayoutId id="2147485977" r:id="rId181"/>
    <p:sldLayoutId id="2147485978" r:id="rId182"/>
    <p:sldLayoutId id="2147485979" r:id="rId183"/>
    <p:sldLayoutId id="2147485980" r:id="rId184"/>
    <p:sldLayoutId id="2147485981" r:id="rId185"/>
    <p:sldLayoutId id="2147485982" r:id="rId186"/>
    <p:sldLayoutId id="2147485983" r:id="rId187"/>
    <p:sldLayoutId id="2147485984" r:id="rId188"/>
    <p:sldLayoutId id="2147485985" r:id="rId189"/>
    <p:sldLayoutId id="2147485986" r:id="rId190"/>
    <p:sldLayoutId id="2147485987" r:id="rId191"/>
    <p:sldLayoutId id="2147485988" r:id="rId192"/>
    <p:sldLayoutId id="2147485989" r:id="rId193"/>
    <p:sldLayoutId id="2147485990" r:id="rId194"/>
    <p:sldLayoutId id="2147485991" r:id="rId195"/>
    <p:sldLayoutId id="2147485992" r:id="rId196"/>
    <p:sldLayoutId id="2147485993" r:id="rId197"/>
    <p:sldLayoutId id="2147485994" r:id="rId198"/>
    <p:sldLayoutId id="2147485995" r:id="rId199"/>
    <p:sldLayoutId id="2147485996" r:id="rId200"/>
    <p:sldLayoutId id="2147485997" r:id="rId201"/>
    <p:sldLayoutId id="2147485998" r:id="rId202"/>
    <p:sldLayoutId id="2147485999" r:id="rId203"/>
    <p:sldLayoutId id="2147486000" r:id="rId204"/>
    <p:sldLayoutId id="2147486001" r:id="rId205"/>
    <p:sldLayoutId id="2147486002" r:id="rId206"/>
    <p:sldLayoutId id="2147486003" r:id="rId207"/>
    <p:sldLayoutId id="2147486004" r:id="rId208"/>
    <p:sldLayoutId id="2147486005" r:id="rId209"/>
    <p:sldLayoutId id="2147486006" r:id="rId210"/>
    <p:sldLayoutId id="2147486007" r:id="rId211"/>
    <p:sldLayoutId id="2147486008" r:id="rId212"/>
    <p:sldLayoutId id="2147486009" r:id="rId213"/>
    <p:sldLayoutId id="2147486010" r:id="rId214"/>
    <p:sldLayoutId id="2147486011" r:id="rId215"/>
    <p:sldLayoutId id="2147486012" r:id="rId216"/>
    <p:sldLayoutId id="2147486013" r:id="rId217"/>
    <p:sldLayoutId id="2147486014" r:id="rId218"/>
    <p:sldLayoutId id="2147486015" r:id="rId219"/>
    <p:sldLayoutId id="2147486016" r:id="rId220"/>
    <p:sldLayoutId id="2147486017" r:id="rId221"/>
    <p:sldLayoutId id="2147486018" r:id="rId222"/>
    <p:sldLayoutId id="2147486019" r:id="rId223"/>
    <p:sldLayoutId id="2147486020" r:id="rId224"/>
    <p:sldLayoutId id="2147486021" r:id="rId225"/>
    <p:sldLayoutId id="2147486022" r:id="rId226"/>
    <p:sldLayoutId id="2147486023" r:id="rId227"/>
    <p:sldLayoutId id="2147486024" r:id="rId228"/>
    <p:sldLayoutId id="2147486025" r:id="rId229"/>
    <p:sldLayoutId id="2147486026" r:id="rId230"/>
    <p:sldLayoutId id="2147486027" r:id="rId231"/>
    <p:sldLayoutId id="2147486028" r:id="rId232"/>
    <p:sldLayoutId id="2147486029" r:id="rId233"/>
    <p:sldLayoutId id="2147486030" r:id="rId234"/>
    <p:sldLayoutId id="2147486031" r:id="rId235"/>
    <p:sldLayoutId id="2147486032" r:id="rId236"/>
    <p:sldLayoutId id="2147486033" r:id="rId237"/>
    <p:sldLayoutId id="2147486034" r:id="rId238"/>
    <p:sldLayoutId id="2147486035" r:id="rId239"/>
    <p:sldLayoutId id="2147486036" r:id="rId240"/>
    <p:sldLayoutId id="2147486037" r:id="rId241"/>
    <p:sldLayoutId id="2147486038" r:id="rId242"/>
    <p:sldLayoutId id="2147486039" r:id="rId243"/>
    <p:sldLayoutId id="2147486040" r:id="rId244"/>
    <p:sldLayoutId id="2147486041" r:id="rId245"/>
    <p:sldLayoutId id="2147486042" r:id="rId246"/>
    <p:sldLayoutId id="2147486043" r:id="rId247"/>
    <p:sldLayoutId id="2147486044" r:id="rId248"/>
    <p:sldLayoutId id="2147486045" r:id="rId249"/>
    <p:sldLayoutId id="2147486046" r:id="rId250"/>
    <p:sldLayoutId id="2147486047" r:id="rId251"/>
    <p:sldLayoutId id="2147486048" r:id="rId252"/>
    <p:sldLayoutId id="2147486049" r:id="rId253"/>
    <p:sldLayoutId id="2147486050" r:id="rId254"/>
    <p:sldLayoutId id="2147486051" r:id="rId255"/>
    <p:sldLayoutId id="2147486052" r:id="rId256"/>
    <p:sldLayoutId id="2147486053" r:id="rId257"/>
    <p:sldLayoutId id="2147486054" r:id="rId258"/>
    <p:sldLayoutId id="2147486055" r:id="rId259"/>
    <p:sldLayoutId id="2147486056" r:id="rId260"/>
    <p:sldLayoutId id="2147486057" r:id="rId261"/>
    <p:sldLayoutId id="2147486058" r:id="rId262"/>
    <p:sldLayoutId id="2147486059" r:id="rId263"/>
    <p:sldLayoutId id="2147486060" r:id="rId264"/>
    <p:sldLayoutId id="2147486061" r:id="rId265"/>
    <p:sldLayoutId id="2147486062" r:id="rId266"/>
    <p:sldLayoutId id="2147486063" r:id="rId267"/>
    <p:sldLayoutId id="2147486064" r:id="rId268"/>
    <p:sldLayoutId id="2147486065" r:id="rId269"/>
    <p:sldLayoutId id="2147486066" r:id="rId270"/>
    <p:sldLayoutId id="2147486067" r:id="rId271"/>
    <p:sldLayoutId id="2147486068" r:id="rId272"/>
    <p:sldLayoutId id="2147486069" r:id="rId273"/>
    <p:sldLayoutId id="2147486070" r:id="rId274"/>
    <p:sldLayoutId id="2147486071" r:id="rId275"/>
    <p:sldLayoutId id="2147486072" r:id="rId276"/>
    <p:sldLayoutId id="2147486073" r:id="rId277"/>
    <p:sldLayoutId id="2147486074" r:id="rId278"/>
    <p:sldLayoutId id="2147486075" r:id="rId279"/>
    <p:sldLayoutId id="2147486076" r:id="rId280"/>
    <p:sldLayoutId id="2147486077" r:id="rId281"/>
    <p:sldLayoutId id="2147486078" r:id="rId282"/>
    <p:sldLayoutId id="2147486079" r:id="rId283"/>
    <p:sldLayoutId id="2147486080" r:id="rId284"/>
    <p:sldLayoutId id="2147486081" r:id="rId285"/>
    <p:sldLayoutId id="2147486082" r:id="rId286"/>
    <p:sldLayoutId id="2147486083" r:id="rId287"/>
    <p:sldLayoutId id="2147486084" r:id="rId288"/>
    <p:sldLayoutId id="2147486085" r:id="rId289"/>
    <p:sldLayoutId id="2147486086" r:id="rId290"/>
    <p:sldLayoutId id="2147486087" r:id="rId291"/>
    <p:sldLayoutId id="2147486088" r:id="rId292"/>
    <p:sldLayoutId id="2147486089" r:id="rId293"/>
    <p:sldLayoutId id="2147486090" r:id="rId294"/>
    <p:sldLayoutId id="2147486091" r:id="rId295"/>
    <p:sldLayoutId id="2147486092" r:id="rId296"/>
    <p:sldLayoutId id="2147486093" r:id="rId297"/>
    <p:sldLayoutId id="2147486094" r:id="rId298"/>
    <p:sldLayoutId id="2147486095" r:id="rId299"/>
    <p:sldLayoutId id="2147486096" r:id="rId300"/>
    <p:sldLayoutId id="2147486097" r:id="rId301"/>
    <p:sldLayoutId id="2147486098" r:id="rId302"/>
    <p:sldLayoutId id="2147486099" r:id="rId303"/>
    <p:sldLayoutId id="2147486100" r:id="rId304"/>
    <p:sldLayoutId id="2147486101" r:id="rId305"/>
    <p:sldLayoutId id="2147486102" r:id="rId306"/>
    <p:sldLayoutId id="2147486103" r:id="rId307"/>
    <p:sldLayoutId id="2147486104" r:id="rId308"/>
    <p:sldLayoutId id="2147486105" r:id="rId309"/>
    <p:sldLayoutId id="2147486106" r:id="rId310"/>
    <p:sldLayoutId id="2147486107" r:id="rId311"/>
    <p:sldLayoutId id="2147486108" r:id="rId312"/>
    <p:sldLayoutId id="2147486109" r:id="rId313"/>
    <p:sldLayoutId id="2147486110" r:id="rId314"/>
    <p:sldLayoutId id="2147486111" r:id="rId315"/>
    <p:sldLayoutId id="2147486112" r:id="rId316"/>
    <p:sldLayoutId id="2147486113" r:id="rId317"/>
    <p:sldLayoutId id="2147486114" r:id="rId318"/>
    <p:sldLayoutId id="2147486115" r:id="rId319"/>
    <p:sldLayoutId id="2147486116" r:id="rId320"/>
    <p:sldLayoutId id="2147486117" r:id="rId321"/>
    <p:sldLayoutId id="2147486118" r:id="rId322"/>
    <p:sldLayoutId id="2147486119" r:id="rId323"/>
    <p:sldLayoutId id="2147486120" r:id="rId324"/>
    <p:sldLayoutId id="2147486121" r:id="rId325"/>
    <p:sldLayoutId id="2147486122" r:id="rId326"/>
    <p:sldLayoutId id="2147486123" r:id="rId327"/>
    <p:sldLayoutId id="2147486124" r:id="rId328"/>
    <p:sldLayoutId id="2147486125" r:id="rId329"/>
    <p:sldLayoutId id="2147486126" r:id="rId330"/>
    <p:sldLayoutId id="2147486127" r:id="rId331"/>
    <p:sldLayoutId id="2147486128" r:id="rId332"/>
    <p:sldLayoutId id="2147486129" r:id="rId333"/>
    <p:sldLayoutId id="2147486130" r:id="rId334"/>
    <p:sldLayoutId id="2147486131" r:id="rId335"/>
    <p:sldLayoutId id="2147486132" r:id="rId336"/>
    <p:sldLayoutId id="2147486133" r:id="rId337"/>
    <p:sldLayoutId id="2147486134" r:id="rId338"/>
    <p:sldLayoutId id="2147486135" r:id="rId339"/>
    <p:sldLayoutId id="2147486136" r:id="rId340"/>
    <p:sldLayoutId id="2147486137" r:id="rId341"/>
    <p:sldLayoutId id="2147486138" r:id="rId342"/>
    <p:sldLayoutId id="2147486139" r:id="rId343"/>
    <p:sldLayoutId id="2147486140" r:id="rId344"/>
    <p:sldLayoutId id="2147486141" r:id="rId345"/>
    <p:sldLayoutId id="2147486142" r:id="rId346"/>
    <p:sldLayoutId id="2147486143" r:id="rId347"/>
    <p:sldLayoutId id="2147486144" r:id="rId348"/>
    <p:sldLayoutId id="2147486145" r:id="rId349"/>
    <p:sldLayoutId id="2147486146" r:id="rId350"/>
    <p:sldLayoutId id="2147486147" r:id="rId351"/>
    <p:sldLayoutId id="2147486148" r:id="rId352"/>
    <p:sldLayoutId id="2147486149" r:id="rId353"/>
    <p:sldLayoutId id="2147486150" r:id="rId354"/>
    <p:sldLayoutId id="2147486151" r:id="rId355"/>
    <p:sldLayoutId id="2147486152" r:id="rId356"/>
    <p:sldLayoutId id="2147486153" r:id="rId357"/>
    <p:sldLayoutId id="2147486154" r:id="rId358"/>
    <p:sldLayoutId id="2147486155" r:id="rId359"/>
    <p:sldLayoutId id="2147486156" r:id="rId360"/>
    <p:sldLayoutId id="2147486157" r:id="rId361"/>
    <p:sldLayoutId id="2147486158" r:id="rId362"/>
    <p:sldLayoutId id="2147486159" r:id="rId363"/>
    <p:sldLayoutId id="2147486160" r:id="rId364"/>
    <p:sldLayoutId id="2147486161" r:id="rId365"/>
    <p:sldLayoutId id="2147486162" r:id="rId366"/>
    <p:sldLayoutId id="2147486163" r:id="rId367"/>
    <p:sldLayoutId id="2147486164" r:id="rId368"/>
    <p:sldLayoutId id="2147486165" r:id="rId369"/>
    <p:sldLayoutId id="2147486166" r:id="rId370"/>
    <p:sldLayoutId id="2147486167" r:id="rId371"/>
    <p:sldLayoutId id="2147486168" r:id="rId372"/>
    <p:sldLayoutId id="2147486169" r:id="rId373"/>
    <p:sldLayoutId id="2147486170" r:id="rId374"/>
    <p:sldLayoutId id="2147486171" r:id="rId375"/>
    <p:sldLayoutId id="2147486172" r:id="rId376"/>
    <p:sldLayoutId id="2147486173" r:id="rId377"/>
    <p:sldLayoutId id="2147486174" r:id="rId378"/>
    <p:sldLayoutId id="2147486175" r:id="rId379"/>
    <p:sldLayoutId id="2147486176" r:id="rId380"/>
    <p:sldLayoutId id="2147486177" r:id="rId381"/>
    <p:sldLayoutId id="2147486178" r:id="rId382"/>
    <p:sldLayoutId id="2147486179" r:id="rId383"/>
    <p:sldLayoutId id="2147486180" r:id="rId384"/>
    <p:sldLayoutId id="2147486181" r:id="rId385"/>
    <p:sldLayoutId id="2147486182" r:id="rId386"/>
    <p:sldLayoutId id="2147486183" r:id="rId387"/>
    <p:sldLayoutId id="2147486184" r:id="rId388"/>
    <p:sldLayoutId id="2147486185" r:id="rId389"/>
    <p:sldLayoutId id="2147486186" r:id="rId390"/>
    <p:sldLayoutId id="2147486187" r:id="rId391"/>
    <p:sldLayoutId id="2147486188" r:id="rId392"/>
    <p:sldLayoutId id="2147486189" r:id="rId393"/>
    <p:sldLayoutId id="2147486190" r:id="rId394"/>
    <p:sldLayoutId id="2147486191" r:id="rId395"/>
    <p:sldLayoutId id="2147486192" r:id="rId396"/>
    <p:sldLayoutId id="2147486193" r:id="rId397"/>
    <p:sldLayoutId id="2147486194" r:id="rId398"/>
    <p:sldLayoutId id="2147486195" r:id="rId399"/>
    <p:sldLayoutId id="2147486196" r:id="rId400"/>
    <p:sldLayoutId id="2147486197" r:id="rId401"/>
    <p:sldLayoutId id="2147486198" r:id="rId402"/>
    <p:sldLayoutId id="2147486199" r:id="rId403"/>
    <p:sldLayoutId id="2147486200" r:id="rId404"/>
    <p:sldLayoutId id="2147486201" r:id="rId405"/>
    <p:sldLayoutId id="2147486202" r:id="rId406"/>
    <p:sldLayoutId id="2147486203" r:id="rId407"/>
    <p:sldLayoutId id="2147486204" r:id="rId408"/>
    <p:sldLayoutId id="2147486205" r:id="rId409"/>
    <p:sldLayoutId id="2147486206" r:id="rId410"/>
    <p:sldLayoutId id="2147486207" r:id="rId411"/>
    <p:sldLayoutId id="2147486208" r:id="rId412"/>
    <p:sldLayoutId id="2147486209" r:id="rId413"/>
    <p:sldLayoutId id="2147486210" r:id="rId414"/>
    <p:sldLayoutId id="2147486211" r:id="rId415"/>
    <p:sldLayoutId id="2147486212" r:id="rId416"/>
    <p:sldLayoutId id="2147486213" r:id="rId417"/>
    <p:sldLayoutId id="2147486214" r:id="rId418"/>
    <p:sldLayoutId id="2147486215" r:id="rId419"/>
    <p:sldLayoutId id="2147486216" r:id="rId420"/>
    <p:sldLayoutId id="2147486217" r:id="rId421"/>
    <p:sldLayoutId id="2147486218" r:id="rId422"/>
    <p:sldLayoutId id="2147486219" r:id="rId423"/>
    <p:sldLayoutId id="2147486220" r:id="rId424"/>
    <p:sldLayoutId id="2147486221" r:id="rId425"/>
    <p:sldLayoutId id="2147486222" r:id="rId426"/>
    <p:sldLayoutId id="2147486223" r:id="rId427"/>
    <p:sldLayoutId id="2147486224" r:id="rId428"/>
    <p:sldLayoutId id="2147486225" r:id="rId429"/>
    <p:sldLayoutId id="2147486226" r:id="rId430"/>
    <p:sldLayoutId id="2147486227" r:id="rId431"/>
    <p:sldLayoutId id="2147486228" r:id="rId432"/>
    <p:sldLayoutId id="2147486229" r:id="rId433"/>
    <p:sldLayoutId id="2147486230" r:id="rId434"/>
    <p:sldLayoutId id="2147486231" r:id="rId435"/>
    <p:sldLayoutId id="2147486232" r:id="rId436"/>
    <p:sldLayoutId id="2147486233" r:id="rId437"/>
    <p:sldLayoutId id="2147486234" r:id="rId438"/>
    <p:sldLayoutId id="2147486235" r:id="rId439"/>
    <p:sldLayoutId id="2147486236" r:id="rId440"/>
    <p:sldLayoutId id="2147486237" r:id="rId441"/>
    <p:sldLayoutId id="2147486238" r:id="rId442"/>
    <p:sldLayoutId id="2147486239" r:id="rId443"/>
    <p:sldLayoutId id="2147486240" r:id="rId444"/>
    <p:sldLayoutId id="2147486241" r:id="rId445"/>
    <p:sldLayoutId id="2147486242" r:id="rId446"/>
    <p:sldLayoutId id="2147486243" r:id="rId447"/>
    <p:sldLayoutId id="2147486244" r:id="rId448"/>
    <p:sldLayoutId id="2147486245" r:id="rId449"/>
    <p:sldLayoutId id="2147486246" r:id="rId450"/>
    <p:sldLayoutId id="2147486247" r:id="rId451"/>
    <p:sldLayoutId id="2147486248" r:id="rId452"/>
    <p:sldLayoutId id="2147486249" r:id="rId453"/>
    <p:sldLayoutId id="2147486250" r:id="rId454"/>
    <p:sldLayoutId id="2147486251" r:id="rId455"/>
    <p:sldLayoutId id="2147486252" r:id="rId456"/>
    <p:sldLayoutId id="2147486253" r:id="rId457"/>
    <p:sldLayoutId id="2147486254" r:id="rId458"/>
    <p:sldLayoutId id="2147486255" r:id="rId459"/>
    <p:sldLayoutId id="2147486256" r:id="rId460"/>
    <p:sldLayoutId id="2147486257" r:id="rId461"/>
    <p:sldLayoutId id="2147486258" r:id="rId462"/>
    <p:sldLayoutId id="2147486259" r:id="rId463"/>
    <p:sldLayoutId id="2147486260" r:id="rId464"/>
    <p:sldLayoutId id="2147486261" r:id="rId465"/>
    <p:sldLayoutId id="2147486262" r:id="rId466"/>
    <p:sldLayoutId id="2147486263" r:id="rId467"/>
    <p:sldLayoutId id="2147486264" r:id="rId468"/>
    <p:sldLayoutId id="2147486265" r:id="rId469"/>
    <p:sldLayoutId id="2147486266" r:id="rId470"/>
    <p:sldLayoutId id="2147486267" r:id="rId471"/>
    <p:sldLayoutId id="2147486268" r:id="rId472"/>
    <p:sldLayoutId id="2147486269" r:id="rId473"/>
    <p:sldLayoutId id="2147486270" r:id="rId474"/>
    <p:sldLayoutId id="2147486271" r:id="rId475"/>
    <p:sldLayoutId id="2147486272" r:id="rId476"/>
    <p:sldLayoutId id="2147486273" r:id="rId477"/>
    <p:sldLayoutId id="2147486274" r:id="rId478"/>
    <p:sldLayoutId id="2147486275" r:id="rId479"/>
    <p:sldLayoutId id="2147486276" r:id="rId480"/>
    <p:sldLayoutId id="2147486277" r:id="rId481"/>
    <p:sldLayoutId id="2147486278" r:id="rId482"/>
    <p:sldLayoutId id="2147486279" r:id="rId483"/>
    <p:sldLayoutId id="2147486280" r:id="rId484"/>
    <p:sldLayoutId id="2147486281" r:id="rId485"/>
    <p:sldLayoutId id="2147486282" r:id="rId486"/>
    <p:sldLayoutId id="2147486283" r:id="rId487"/>
    <p:sldLayoutId id="2147486284" r:id="rId488"/>
    <p:sldLayoutId id="2147486285" r:id="rId489"/>
    <p:sldLayoutId id="2147486286" r:id="rId490"/>
    <p:sldLayoutId id="2147486287" r:id="rId491"/>
    <p:sldLayoutId id="2147486288" r:id="rId492"/>
    <p:sldLayoutId id="2147486289" r:id="rId493"/>
    <p:sldLayoutId id="2147486290" r:id="rId494"/>
    <p:sldLayoutId id="2147486291" r:id="rId495"/>
    <p:sldLayoutId id="2147486292" r:id="rId496"/>
    <p:sldLayoutId id="2147486293" r:id="rId497"/>
    <p:sldLayoutId id="2147486294" r:id="rId498"/>
    <p:sldLayoutId id="2147486295" r:id="rId499"/>
    <p:sldLayoutId id="2147486296" r:id="rId500"/>
    <p:sldLayoutId id="2147486297" r:id="rId501"/>
    <p:sldLayoutId id="2147486298" r:id="rId502"/>
    <p:sldLayoutId id="2147486299" r:id="rId503"/>
    <p:sldLayoutId id="2147486300" r:id="rId504"/>
    <p:sldLayoutId id="2147486301" r:id="rId505"/>
    <p:sldLayoutId id="2147486302" r:id="rId506"/>
    <p:sldLayoutId id="2147486303" r:id="rId507"/>
    <p:sldLayoutId id="2147486304" r:id="rId508"/>
    <p:sldLayoutId id="2147486305" r:id="rId509"/>
    <p:sldLayoutId id="2147486306" r:id="rId510"/>
    <p:sldLayoutId id="2147486307" r:id="rId511"/>
    <p:sldLayoutId id="2147486308" r:id="rId512"/>
    <p:sldLayoutId id="2147486309" r:id="rId513"/>
    <p:sldLayoutId id="2147486310" r:id="rId514"/>
    <p:sldLayoutId id="2147486311" r:id="rId515"/>
    <p:sldLayoutId id="2147486312" r:id="rId516"/>
    <p:sldLayoutId id="2147486313" r:id="rId517"/>
    <p:sldLayoutId id="2147486314" r:id="rId518"/>
    <p:sldLayoutId id="2147486315" r:id="rId519"/>
    <p:sldLayoutId id="2147486316" r:id="rId520"/>
    <p:sldLayoutId id="2147486317" r:id="rId521"/>
    <p:sldLayoutId id="2147486318" r:id="rId522"/>
    <p:sldLayoutId id="2147486319" r:id="rId523"/>
    <p:sldLayoutId id="2147486320" r:id="rId524"/>
    <p:sldLayoutId id="2147486321" r:id="rId525"/>
    <p:sldLayoutId id="2147486322" r:id="rId526"/>
    <p:sldLayoutId id="2147486323" r:id="rId527"/>
    <p:sldLayoutId id="2147486324" r:id="rId528"/>
    <p:sldLayoutId id="2147486325" r:id="rId529"/>
    <p:sldLayoutId id="2147486326" r:id="rId530"/>
    <p:sldLayoutId id="2147486327" r:id="rId531"/>
    <p:sldLayoutId id="2147486328" r:id="rId532"/>
    <p:sldLayoutId id="2147486329" r:id="rId533"/>
    <p:sldLayoutId id="2147486330" r:id="rId534"/>
    <p:sldLayoutId id="2147486331" r:id="rId535"/>
    <p:sldLayoutId id="2147486332" r:id="rId536"/>
    <p:sldLayoutId id="2147486333" r:id="rId537"/>
    <p:sldLayoutId id="2147486334" r:id="rId538"/>
    <p:sldLayoutId id="2147486335" r:id="rId539"/>
    <p:sldLayoutId id="2147486336" r:id="rId540"/>
    <p:sldLayoutId id="2147486337" r:id="rId541"/>
    <p:sldLayoutId id="2147486338" r:id="rId542"/>
    <p:sldLayoutId id="2147486339" r:id="rId543"/>
    <p:sldLayoutId id="2147486340" r:id="rId544"/>
    <p:sldLayoutId id="2147486341" r:id="rId545"/>
    <p:sldLayoutId id="2147486342" r:id="rId546"/>
    <p:sldLayoutId id="2147486343" r:id="rId547"/>
    <p:sldLayoutId id="2147486344" r:id="rId548"/>
    <p:sldLayoutId id="2147486345" r:id="rId549"/>
    <p:sldLayoutId id="2147486346" r:id="rId550"/>
    <p:sldLayoutId id="2147486347" r:id="rId551"/>
    <p:sldLayoutId id="2147486348" r:id="rId552"/>
    <p:sldLayoutId id="2147486349" r:id="rId553"/>
    <p:sldLayoutId id="2147486350" r:id="rId554"/>
    <p:sldLayoutId id="2147486351" r:id="rId555"/>
    <p:sldLayoutId id="2147486352" r:id="rId556"/>
    <p:sldLayoutId id="2147486353" r:id="rId557"/>
    <p:sldLayoutId id="2147486354" r:id="rId558"/>
    <p:sldLayoutId id="2147486355" r:id="rId559"/>
    <p:sldLayoutId id="2147486356" r:id="rId560"/>
    <p:sldLayoutId id="2147486357" r:id="rId561"/>
    <p:sldLayoutId id="2147486358" r:id="rId562"/>
    <p:sldLayoutId id="2147486359" r:id="rId563"/>
    <p:sldLayoutId id="2147486360" r:id="rId564"/>
    <p:sldLayoutId id="2147486361" r:id="rId565"/>
    <p:sldLayoutId id="2147486362" r:id="rId566"/>
    <p:sldLayoutId id="2147486363" r:id="rId567"/>
    <p:sldLayoutId id="2147486364" r:id="rId568"/>
    <p:sldLayoutId id="2147486365" r:id="rId569"/>
    <p:sldLayoutId id="2147486366" r:id="rId570"/>
    <p:sldLayoutId id="2147486367" r:id="rId571"/>
    <p:sldLayoutId id="2147486368" r:id="rId572"/>
    <p:sldLayoutId id="2147486369" r:id="rId573"/>
    <p:sldLayoutId id="2147486370" r:id="rId574"/>
    <p:sldLayoutId id="2147486371" r:id="rId575"/>
    <p:sldLayoutId id="2147486372" r:id="rId576"/>
    <p:sldLayoutId id="2147486373" r:id="rId577"/>
    <p:sldLayoutId id="2147486374" r:id="rId578"/>
    <p:sldLayoutId id="2147486375" r:id="rId579"/>
    <p:sldLayoutId id="2147486376" r:id="rId580"/>
    <p:sldLayoutId id="2147486377" r:id="rId581"/>
    <p:sldLayoutId id="2147486378" r:id="rId582"/>
    <p:sldLayoutId id="2147486379" r:id="rId583"/>
    <p:sldLayoutId id="2147486380" r:id="rId584"/>
    <p:sldLayoutId id="2147486381" r:id="rId585"/>
    <p:sldLayoutId id="2147486382" r:id="rId586"/>
    <p:sldLayoutId id="2147486383" r:id="rId587"/>
    <p:sldLayoutId id="2147486384" r:id="rId588"/>
    <p:sldLayoutId id="2147486385" r:id="rId589"/>
    <p:sldLayoutId id="2147486386" r:id="rId590"/>
    <p:sldLayoutId id="2147486387" r:id="rId591"/>
    <p:sldLayoutId id="2147486388" r:id="rId592"/>
    <p:sldLayoutId id="2147486389" r:id="rId593"/>
    <p:sldLayoutId id="2147486390" r:id="rId594"/>
    <p:sldLayoutId id="2147486391" r:id="rId595"/>
    <p:sldLayoutId id="2147486392" r:id="rId596"/>
    <p:sldLayoutId id="2147486393" r:id="rId597"/>
    <p:sldLayoutId id="2147486394" r:id="rId598"/>
    <p:sldLayoutId id="2147486395" r:id="rId599"/>
    <p:sldLayoutId id="2147486396" r:id="rId600"/>
    <p:sldLayoutId id="2147486397" r:id="rId601"/>
    <p:sldLayoutId id="2147486398" r:id="rId602"/>
    <p:sldLayoutId id="2147486399" r:id="rId603"/>
    <p:sldLayoutId id="2147486400" r:id="rId604"/>
    <p:sldLayoutId id="2147486401" r:id="rId605"/>
    <p:sldLayoutId id="2147486402" r:id="rId606"/>
    <p:sldLayoutId id="2147486403" r:id="rId607"/>
    <p:sldLayoutId id="2147486404" r:id="rId608"/>
    <p:sldLayoutId id="2147486405" r:id="rId609"/>
    <p:sldLayoutId id="2147486406" r:id="rId610"/>
    <p:sldLayoutId id="2147486407" r:id="rId611"/>
    <p:sldLayoutId id="2147486408" r:id="rId612"/>
    <p:sldLayoutId id="2147486409" r:id="rId613"/>
    <p:sldLayoutId id="2147486410" r:id="rId614"/>
    <p:sldLayoutId id="2147486411" r:id="rId615"/>
    <p:sldLayoutId id="2147486412" r:id="rId616"/>
    <p:sldLayoutId id="2147486413" r:id="rId617"/>
    <p:sldLayoutId id="2147486414" r:id="rId618"/>
    <p:sldLayoutId id="2147486415" r:id="rId619"/>
    <p:sldLayoutId id="2147486416" r:id="rId620"/>
    <p:sldLayoutId id="2147486417" r:id="rId621"/>
    <p:sldLayoutId id="2147486418" r:id="rId622"/>
    <p:sldLayoutId id="2147486419" r:id="rId623"/>
    <p:sldLayoutId id="2147486420" r:id="rId624"/>
    <p:sldLayoutId id="2147486421" r:id="rId625"/>
    <p:sldLayoutId id="2147486422" r:id="rId626"/>
    <p:sldLayoutId id="2147486423" r:id="rId627"/>
    <p:sldLayoutId id="2147486424" r:id="rId628"/>
    <p:sldLayoutId id="2147486425" r:id="rId629"/>
    <p:sldLayoutId id="2147486426" r:id="rId630"/>
    <p:sldLayoutId id="2147486427" r:id="rId631"/>
    <p:sldLayoutId id="2147486428" r:id="rId632"/>
    <p:sldLayoutId id="2147486429" r:id="rId633"/>
    <p:sldLayoutId id="2147486430" r:id="rId634"/>
    <p:sldLayoutId id="2147486431" r:id="rId635"/>
    <p:sldLayoutId id="2147486432" r:id="rId636"/>
    <p:sldLayoutId id="2147486433" r:id="rId637"/>
    <p:sldLayoutId id="2147486434" r:id="rId638"/>
    <p:sldLayoutId id="2147486435" r:id="rId639"/>
    <p:sldLayoutId id="2147486436" r:id="rId640"/>
    <p:sldLayoutId id="2147486437" r:id="rId641"/>
    <p:sldLayoutId id="2147486438" r:id="rId642"/>
    <p:sldLayoutId id="2147486439" r:id="rId643"/>
    <p:sldLayoutId id="2147486440" r:id="rId644"/>
    <p:sldLayoutId id="2147486441" r:id="rId645"/>
    <p:sldLayoutId id="2147486442" r:id="rId646"/>
    <p:sldLayoutId id="2147486443" r:id="rId647"/>
    <p:sldLayoutId id="2147486444" r:id="rId648"/>
    <p:sldLayoutId id="2147486445" r:id="rId649"/>
    <p:sldLayoutId id="2147486446" r:id="rId650"/>
    <p:sldLayoutId id="2147486447" r:id="rId651"/>
    <p:sldLayoutId id="2147486448" r:id="rId652"/>
    <p:sldLayoutId id="2147486449" r:id="rId653"/>
    <p:sldLayoutId id="2147486450" r:id="rId654"/>
    <p:sldLayoutId id="2147486451" r:id="rId655"/>
    <p:sldLayoutId id="2147486452" r:id="rId656"/>
    <p:sldLayoutId id="2147486453" r:id="rId657"/>
    <p:sldLayoutId id="2147486454" r:id="rId658"/>
    <p:sldLayoutId id="2147486455" r:id="rId659"/>
    <p:sldLayoutId id="2147486456" r:id="rId660"/>
    <p:sldLayoutId id="2147486457" r:id="rId661"/>
    <p:sldLayoutId id="2147486458" r:id="rId662"/>
    <p:sldLayoutId id="2147486459" r:id="rId663"/>
    <p:sldLayoutId id="2147486460" r:id="rId664"/>
    <p:sldLayoutId id="2147486461" r:id="rId665"/>
    <p:sldLayoutId id="2147486462" r:id="rId666"/>
    <p:sldLayoutId id="2147486463" r:id="rId667"/>
    <p:sldLayoutId id="2147486464" r:id="rId668"/>
    <p:sldLayoutId id="2147486465" r:id="rId669"/>
    <p:sldLayoutId id="2147486466" r:id="rId670"/>
    <p:sldLayoutId id="2147486467" r:id="rId671"/>
    <p:sldLayoutId id="2147486468" r:id="rId672"/>
    <p:sldLayoutId id="2147486469" r:id="rId673"/>
    <p:sldLayoutId id="2147486470" r:id="rId674"/>
    <p:sldLayoutId id="2147486471" r:id="rId675"/>
    <p:sldLayoutId id="2147486472" r:id="rId676"/>
    <p:sldLayoutId id="2147486473" r:id="rId677"/>
    <p:sldLayoutId id="2147486474" r:id="rId678"/>
    <p:sldLayoutId id="2147486475" r:id="rId679"/>
    <p:sldLayoutId id="2147486476" r:id="rId680"/>
    <p:sldLayoutId id="2147486477" r:id="rId681"/>
    <p:sldLayoutId id="2147486478" r:id="rId682"/>
    <p:sldLayoutId id="2147486479" r:id="rId683"/>
    <p:sldLayoutId id="2147486480" r:id="rId684"/>
    <p:sldLayoutId id="2147486481" r:id="rId685"/>
    <p:sldLayoutId id="2147486482" r:id="rId686"/>
    <p:sldLayoutId id="2147486483" r:id="rId687"/>
    <p:sldLayoutId id="2147486484" r:id="rId688"/>
    <p:sldLayoutId id="2147486485" r:id="rId689"/>
    <p:sldLayoutId id="2147486486" r:id="rId690"/>
    <p:sldLayoutId id="2147486487" r:id="rId691"/>
    <p:sldLayoutId id="2147486488" r:id="rId692"/>
    <p:sldLayoutId id="2147486489" r:id="rId693"/>
    <p:sldLayoutId id="2147486490" r:id="rId694"/>
    <p:sldLayoutId id="2147486491" r:id="rId695"/>
    <p:sldLayoutId id="2147486492" r:id="rId696"/>
    <p:sldLayoutId id="2147486493" r:id="rId697"/>
    <p:sldLayoutId id="2147486494" r:id="rId698"/>
    <p:sldLayoutId id="2147486495" r:id="rId699"/>
    <p:sldLayoutId id="2147486496" r:id="rId700"/>
    <p:sldLayoutId id="2147486497" r:id="rId701"/>
    <p:sldLayoutId id="2147486498" r:id="rId702"/>
    <p:sldLayoutId id="2147486499" r:id="rId703"/>
    <p:sldLayoutId id="2147486500" r:id="rId704"/>
    <p:sldLayoutId id="2147486501" r:id="rId705"/>
    <p:sldLayoutId id="2147486502" r:id="rId706"/>
    <p:sldLayoutId id="2147486503" r:id="rId707"/>
    <p:sldLayoutId id="2147486504" r:id="rId708"/>
    <p:sldLayoutId id="2147486505" r:id="rId709"/>
    <p:sldLayoutId id="2147486506" r:id="rId710"/>
    <p:sldLayoutId id="2147486507" r:id="rId711"/>
    <p:sldLayoutId id="2147486508" r:id="rId712"/>
    <p:sldLayoutId id="2147486509" r:id="rId713"/>
    <p:sldLayoutId id="2147486510" r:id="rId714"/>
    <p:sldLayoutId id="2147486511" r:id="rId715"/>
    <p:sldLayoutId id="2147486512" r:id="rId716"/>
    <p:sldLayoutId id="2147486513" r:id="rId717"/>
    <p:sldLayoutId id="2147486514" r:id="rId718"/>
    <p:sldLayoutId id="2147486515" r:id="rId719"/>
    <p:sldLayoutId id="2147486516" r:id="rId720"/>
    <p:sldLayoutId id="2147486517" r:id="rId721"/>
    <p:sldLayoutId id="2147486518" r:id="rId722"/>
    <p:sldLayoutId id="2147486519" r:id="rId723"/>
    <p:sldLayoutId id="2147486520" r:id="rId724"/>
    <p:sldLayoutId id="2147486521" r:id="rId725"/>
    <p:sldLayoutId id="2147486522" r:id="rId726"/>
    <p:sldLayoutId id="2147486523" r:id="rId727"/>
    <p:sldLayoutId id="2147486524" r:id="rId728"/>
    <p:sldLayoutId id="2147486525" r:id="rId729"/>
    <p:sldLayoutId id="2147486526" r:id="rId730"/>
    <p:sldLayoutId id="2147486527" r:id="rId731"/>
    <p:sldLayoutId id="2147486528" r:id="rId732"/>
    <p:sldLayoutId id="2147486529" r:id="rId733"/>
    <p:sldLayoutId id="2147486530" r:id="rId734"/>
    <p:sldLayoutId id="2147486531" r:id="rId735"/>
    <p:sldLayoutId id="2147486532" r:id="rId736"/>
    <p:sldLayoutId id="2147486533" r:id="rId737"/>
    <p:sldLayoutId id="2147486534" r:id="rId738"/>
    <p:sldLayoutId id="2147486535" r:id="rId739"/>
    <p:sldLayoutId id="2147486536" r:id="rId740"/>
    <p:sldLayoutId id="2147486537" r:id="rId741"/>
    <p:sldLayoutId id="2147486538" r:id="rId742"/>
    <p:sldLayoutId id="2147486539" r:id="rId743"/>
    <p:sldLayoutId id="2147486540" r:id="rId744"/>
    <p:sldLayoutId id="2147486541" r:id="rId745"/>
    <p:sldLayoutId id="2147486542" r:id="rId746"/>
    <p:sldLayoutId id="2147486543" r:id="rId747"/>
    <p:sldLayoutId id="2147486544" r:id="rId748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/>
        </p:nvPicPr>
        <p:blipFill>
          <a:blip r:embed="rId14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233" y="4857894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5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7" r:id="rId1"/>
    <p:sldLayoutId id="2147486548" r:id="rId2"/>
    <p:sldLayoutId id="2147486549" r:id="rId3"/>
    <p:sldLayoutId id="2147486550" r:id="rId4"/>
    <p:sldLayoutId id="2147486551" r:id="rId5"/>
    <p:sldLayoutId id="2147486552" r:id="rId6"/>
    <p:sldLayoutId id="2147486553" r:id="rId7"/>
    <p:sldLayoutId id="2147486554" r:id="rId8"/>
    <p:sldLayoutId id="2147486555" r:id="rId9"/>
    <p:sldLayoutId id="2147486556" r:id="rId10"/>
    <p:sldLayoutId id="2147486557" r:id="rId11"/>
    <p:sldLayoutId id="214748655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1" t="-121" r="20264" b="55865"/>
          <a:stretch/>
        </p:blipFill>
        <p:spPr>
          <a:xfrm>
            <a:off x="163691" y="4523612"/>
            <a:ext cx="612455" cy="46423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70260" y="88527"/>
            <a:ext cx="8586788" cy="369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0260" y="720527"/>
            <a:ext cx="8586788" cy="3819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611719" y="17493"/>
            <a:ext cx="509300" cy="646331"/>
          </a:xfrm>
          <a:prstGeom prst="rect">
            <a:avLst/>
          </a:prstGeom>
          <a:solidFill>
            <a:srgbClr val="008C96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</a:rPr>
              <a:t>0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140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150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-615585" y="1891129"/>
            <a:ext cx="517031" cy="646331"/>
          </a:xfrm>
          <a:prstGeom prst="rect">
            <a:avLst/>
          </a:prstGeom>
          <a:solidFill>
            <a:srgbClr val="9DA9B5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</a:rPr>
              <a:t>157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169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181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611719" y="1266568"/>
            <a:ext cx="509300" cy="646331"/>
          </a:xfrm>
          <a:prstGeom prst="rect">
            <a:avLst/>
          </a:prstGeom>
          <a:solidFill>
            <a:srgbClr val="006EBF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</a:rPr>
              <a:t>0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110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191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611719" y="642039"/>
            <a:ext cx="5093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</a:rPr>
              <a:t>146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208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80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>
            <a:cxnSpLocks/>
          </p:cNvCxnSpPr>
          <p:nvPr/>
        </p:nvCxnSpPr>
        <p:spPr>
          <a:xfrm flipV="1">
            <a:off x="0" y="532672"/>
            <a:ext cx="9153000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-611719" y="3140220"/>
            <a:ext cx="509300" cy="646331"/>
          </a:xfrm>
          <a:prstGeom prst="rect">
            <a:avLst/>
          </a:prstGeom>
          <a:solidFill>
            <a:srgbClr val="9F1410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</a:rPr>
              <a:t>159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20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-611719" y="2515602"/>
            <a:ext cx="509300" cy="646331"/>
          </a:xfrm>
          <a:prstGeom prst="rect">
            <a:avLst/>
          </a:prstGeom>
          <a:solidFill>
            <a:srgbClr val="506A6E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prstClr val="white"/>
                </a:solidFill>
              </a:rPr>
              <a:t>80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106</a:t>
            </a:r>
          </a:p>
          <a:p>
            <a:r>
              <a:rPr lang="en-US" altLang="zh-CN" sz="1200" dirty="0">
                <a:solidFill>
                  <a:prstClr val="white"/>
                </a:solidFill>
              </a:rPr>
              <a:t>110</a:t>
            </a:r>
            <a:endParaRPr lang="zh-CN" altLang="en-US" sz="1200" dirty="0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1" t="-121" r="20264" b="55865"/>
          <a:stretch/>
        </p:blipFill>
        <p:spPr>
          <a:xfrm>
            <a:off x="-633261" y="3744629"/>
            <a:ext cx="612455" cy="464235"/>
          </a:xfrm>
          <a:prstGeom prst="rect">
            <a:avLst/>
          </a:prstGeom>
        </p:spPr>
      </p:pic>
      <p:sp>
        <p:nvSpPr>
          <p:cNvPr id="21" name="页脚占位符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:a14="http://schemas.microsoft.com/office/drawing/2010/main" xmlns="" id="{7E9F6AAA-C520-4782-9719-E624426CF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78260" y="4736398"/>
            <a:ext cx="948690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prstClr val="black">
                    <a:tint val="75000"/>
                  </a:prstClr>
                </a:solidFill>
              </a:rPr>
              <a:t>商业机密 </a:t>
            </a:r>
            <a:r>
              <a:rPr lang="en-US" altLang="zh-CN" dirty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灯片编号占位符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:a14="http://schemas.microsoft.com/office/drawing/2010/main" xmlns="" id="{4E3AD860-BB48-4F24-8C4E-5C62CC639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2809" y="4736398"/>
            <a:ext cx="331470" cy="2239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fld id="{C685170D-0CB1-4018-8EFB-A8ADA894F6C2}" type="slidenum">
              <a:rPr lang="zh-CN" altLang="en-US" smtClean="0">
                <a:solidFill>
                  <a:srgbClr val="008C96"/>
                </a:solidFill>
              </a:rPr>
              <a:pPr/>
              <a:t>‹#›</a:t>
            </a:fld>
            <a:endParaRPr lang="zh-CN" altLang="en-US" dirty="0">
              <a:solidFill>
                <a:srgbClr val="008C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6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0" r:id="rId1"/>
    <p:sldLayoutId id="214748656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  <p15:guide id="3" pos="7360">
          <p15:clr>
            <a:srgbClr val="F26B43"/>
          </p15:clr>
        </p15:guide>
        <p15:guide id="4" orient="horz" pos="595">
          <p15:clr>
            <a:srgbClr val="F26B43"/>
          </p15:clr>
        </p15:guide>
        <p15:guide id="5" orient="horz" pos="459">
          <p15:clr>
            <a:srgbClr val="F26B43"/>
          </p15:clr>
        </p15:guide>
        <p15:guide id="6" orient="horz" pos="3816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6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1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80D0AD9B-C77C-48F9-96E6-F2734605A062}" type="datetime8">
              <a:rPr lang="en-US" altLang="zh-CN" sz="1400" smtClean="0">
                <a:solidFill>
                  <a:srgbClr val="000000"/>
                </a:solidFill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11/16/2021 9:13 AM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16" cstate="print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921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4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3" y="4857906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7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3" r:id="rId1"/>
    <p:sldLayoutId id="2147486564" r:id="rId2"/>
    <p:sldLayoutId id="2147486565" r:id="rId3"/>
    <p:sldLayoutId id="2147486566" r:id="rId4"/>
    <p:sldLayoutId id="2147486567" r:id="rId5"/>
    <p:sldLayoutId id="2147486568" r:id="rId6"/>
    <p:sldLayoutId id="2147486569" r:id="rId7"/>
    <p:sldLayoutId id="2147486570" r:id="rId8"/>
    <p:sldLayoutId id="2147486571" r:id="rId9"/>
    <p:sldLayoutId id="2147486572" r:id="rId10"/>
    <p:sldLayoutId id="2147486573" r:id="rId11"/>
    <p:sldLayoutId id="2147486574" r:id="rId12"/>
    <p:sldLayoutId id="2147486575" r:id="rId13"/>
    <p:sldLayoutId id="2147486576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DAAB3-CBB1-4B1C-83C2-7FB3AB64368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8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Drafted by FC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/>
        </p:nvPicPr>
        <p:blipFill>
          <a:blip r:embed="rId13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7913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233" y="4857893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2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8" r:id="rId1"/>
    <p:sldLayoutId id="2147486579" r:id="rId2"/>
    <p:sldLayoutId id="2147486580" r:id="rId3"/>
    <p:sldLayoutId id="2147486581" r:id="rId4"/>
    <p:sldLayoutId id="2147486582" r:id="rId5"/>
    <p:sldLayoutId id="2147486583" r:id="rId6"/>
    <p:sldLayoutId id="2147486584" r:id="rId7"/>
    <p:sldLayoutId id="2147486585" r:id="rId8"/>
    <p:sldLayoutId id="2147486586" r:id="rId9"/>
    <p:sldLayoutId id="2147486587" r:id="rId10"/>
    <p:sldLayoutId id="2147486588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3" name="Picture 10" descr="域LOGO"/>
          <p:cNvPicPr>
            <a:picLocks noChangeAspect="1" noChangeArrowheads="1"/>
          </p:cNvPicPr>
          <p:nvPr/>
        </p:nvPicPr>
        <p:blipFill>
          <a:blip r:embed="rId16" cstate="print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57901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076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48334" y="4857878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5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4" r:id="rId1"/>
    <p:sldLayoutId id="2147486615" r:id="rId2"/>
    <p:sldLayoutId id="2147486616" r:id="rId3"/>
    <p:sldLayoutId id="2147486617" r:id="rId4"/>
    <p:sldLayoutId id="2147486618" r:id="rId5"/>
    <p:sldLayoutId id="2147486619" r:id="rId6"/>
    <p:sldLayoutId id="2147486620" r:id="rId7"/>
    <p:sldLayoutId id="2147486621" r:id="rId8"/>
    <p:sldLayoutId id="2147486622" r:id="rId9"/>
    <p:sldLayoutId id="2147486623" r:id="rId10"/>
    <p:sldLayoutId id="2147486624" r:id="rId11"/>
    <p:sldLayoutId id="2147486625" r:id="rId12"/>
    <p:sldLayoutId id="2147486626" r:id="rId13"/>
    <p:sldLayoutId id="2147486627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/>
        </p:nvPicPr>
        <p:blipFill>
          <a:blip r:embed="rId13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7901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233" y="4857876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9" r:id="rId1"/>
    <p:sldLayoutId id="2147486630" r:id="rId2"/>
    <p:sldLayoutId id="2147486631" r:id="rId3"/>
    <p:sldLayoutId id="2147486632" r:id="rId4"/>
    <p:sldLayoutId id="2147486633" r:id="rId5"/>
    <p:sldLayoutId id="2147486634" r:id="rId6"/>
    <p:sldLayoutId id="2147486635" r:id="rId7"/>
    <p:sldLayoutId id="2147486636" r:id="rId8"/>
    <p:sldLayoutId id="2147486637" r:id="rId9"/>
    <p:sldLayoutId id="2147486638" r:id="rId10"/>
    <p:sldLayoutId id="214748663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491F8C2B-E599-4BEC-94C4-D03649610F76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92155D2D-3254-4556-A635-05BE91DD4B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055" name="Line 8"/>
          <p:cNvSpPr>
            <a:spLocks noChangeShapeType="1"/>
          </p:cNvSpPr>
          <p:nvPr userDrawn="1"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6" name="Picture 10" descr="域LOGO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8"/>
          <p:cNvSpPr>
            <a:spLocks noChangeShapeType="1"/>
          </p:cNvSpPr>
          <p:nvPr userDrawn="1"/>
        </p:nvSpPr>
        <p:spPr bwMode="auto">
          <a:xfrm>
            <a:off x="457200" y="552450"/>
            <a:ext cx="7499350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8" name="TextBox 9"/>
          <p:cNvSpPr txBox="1">
            <a:spLocks noChangeArrowheads="1"/>
          </p:cNvSpPr>
          <p:nvPr userDrawn="1"/>
        </p:nvSpPr>
        <p:spPr bwMode="auto">
          <a:xfrm>
            <a:off x="790575" y="4857750"/>
            <a:ext cx="863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b="1" dirty="0" smtClean="0">
                <a:solidFill>
                  <a:srgbClr val="009999"/>
                </a:solidFill>
                <a:cs typeface="Arial" charset="0"/>
              </a:rPr>
              <a:t>Genova</a:t>
            </a:r>
            <a:endParaRPr lang="zh-CN" altLang="en-US" sz="900" b="1" dirty="0" smtClean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059" name="TextBox 10"/>
          <p:cNvSpPr txBox="1">
            <a:spLocks noChangeArrowheads="1"/>
          </p:cNvSpPr>
          <p:nvPr userDrawn="1"/>
        </p:nvSpPr>
        <p:spPr bwMode="auto">
          <a:xfrm>
            <a:off x="7910734" y="4857861"/>
            <a:ext cx="11128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i="1" smtClean="0">
                <a:solidFill>
                  <a:srgbClr val="4D4D4D"/>
                </a:solidFill>
                <a:cs typeface="Arial" charset="0"/>
              </a:rPr>
              <a:t>Confidential</a:t>
            </a:r>
            <a:endParaRPr lang="zh-CN" altLang="en-US" sz="1000" i="1" smtClean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41" r:id="rId1"/>
    <p:sldLayoutId id="2147486642" r:id="rId2"/>
    <p:sldLayoutId id="2147486643" r:id="rId3"/>
    <p:sldLayoutId id="2147486644" r:id="rId4"/>
    <p:sldLayoutId id="2147486645" r:id="rId5"/>
    <p:sldLayoutId id="2147486646" r:id="rId6"/>
    <p:sldLayoutId id="2147486647" r:id="rId7"/>
    <p:sldLayoutId id="2147486648" r:id="rId8"/>
    <p:sldLayoutId id="2147486649" r:id="rId9"/>
    <p:sldLayoutId id="2147486650" r:id="rId10"/>
    <p:sldLayoutId id="21474866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23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906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3" y="4857884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4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53" r:id="rId1"/>
    <p:sldLayoutId id="2147486654" r:id="rId2"/>
    <p:sldLayoutId id="2147486655" r:id="rId3"/>
    <p:sldLayoutId id="2147486656" r:id="rId4"/>
    <p:sldLayoutId id="2147486657" r:id="rId5"/>
    <p:sldLayoutId id="2147486658" r:id="rId6"/>
    <p:sldLayoutId id="2147486659" r:id="rId7"/>
    <p:sldLayoutId id="2147486660" r:id="rId8"/>
    <p:sldLayoutId id="2147486661" r:id="rId9"/>
    <p:sldLayoutId id="2147486662" r:id="rId10"/>
    <p:sldLayoutId id="2147486663" r:id="rId11"/>
    <p:sldLayoutId id="2147486664" r:id="rId12"/>
    <p:sldLayoutId id="2147486665" r:id="rId13"/>
    <p:sldLayoutId id="2147486666" r:id="rId14"/>
    <p:sldLayoutId id="2147486667" r:id="rId15"/>
    <p:sldLayoutId id="2147486668" r:id="rId16"/>
    <p:sldLayoutId id="2147486669" r:id="rId17"/>
    <p:sldLayoutId id="2147486670" r:id="rId18"/>
    <p:sldLayoutId id="2147486671" r:id="rId19"/>
    <p:sldLayoutId id="2147486672" r:id="rId20"/>
    <p:sldLayoutId id="2147486673" r:id="rId2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6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1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80D0AD9B-C77C-48F9-96E6-F2734605A062}" type="datetime8">
              <a:rPr lang="en-US" altLang="zh-CN" sz="1400" smtClean="0">
                <a:solidFill>
                  <a:srgbClr val="000000"/>
                </a:solidFill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11/16/2021 9:13 AM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16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923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4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6" y="4857909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6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491F8C2B-E599-4BEC-94C4-D03649610F76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FB880D7D-DF79-4A6D-96B8-082A6FBCFB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pic>
        <p:nvPicPr>
          <p:cNvPr id="2056" name="Picture 10" descr="域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457200" y="552450"/>
            <a:ext cx="7499350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790575" y="4857750"/>
            <a:ext cx="863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b="1" dirty="0" smtClean="0">
                <a:solidFill>
                  <a:srgbClr val="009999"/>
                </a:solidFill>
                <a:cs typeface="Arial" charset="0"/>
              </a:rPr>
              <a:t>Genova</a:t>
            </a:r>
            <a:endParaRPr lang="zh-CN" altLang="en-US" sz="900" b="1" dirty="0" smtClean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059" name="TextBox 10"/>
          <p:cNvSpPr txBox="1">
            <a:spLocks noChangeArrowheads="1"/>
          </p:cNvSpPr>
          <p:nvPr/>
        </p:nvSpPr>
        <p:spPr bwMode="auto">
          <a:xfrm>
            <a:off x="7910735" y="4857862"/>
            <a:ext cx="11128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i="1" smtClean="0">
                <a:solidFill>
                  <a:srgbClr val="4D4D4D"/>
                </a:solidFill>
                <a:cs typeface="Arial" charset="0"/>
              </a:rPr>
              <a:t>Confidential</a:t>
            </a:r>
            <a:endParaRPr lang="zh-CN" altLang="en-US" sz="1000" i="1" smtClean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75" r:id="rId1"/>
    <p:sldLayoutId id="2147486676" r:id="rId2"/>
    <p:sldLayoutId id="2147486677" r:id="rId3"/>
    <p:sldLayoutId id="2147486678" r:id="rId4"/>
    <p:sldLayoutId id="2147486679" r:id="rId5"/>
    <p:sldLayoutId id="2147486680" r:id="rId6"/>
    <p:sldLayoutId id="2147486681" r:id="rId7"/>
    <p:sldLayoutId id="2147486682" r:id="rId8"/>
    <p:sldLayoutId id="2147486683" r:id="rId9"/>
    <p:sldLayoutId id="2147486684" r:id="rId10"/>
    <p:sldLayoutId id="214748668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D9106-798A-4566-A75D-182131A8665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/>
        </p:nvPicPr>
        <p:blipFill>
          <a:blip r:embed="rId13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7901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232" y="4857875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6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87" r:id="rId1"/>
    <p:sldLayoutId id="2147486688" r:id="rId2"/>
    <p:sldLayoutId id="2147486689" r:id="rId3"/>
    <p:sldLayoutId id="2147486690" r:id="rId4"/>
    <p:sldLayoutId id="2147486691" r:id="rId5"/>
    <p:sldLayoutId id="2147486692" r:id="rId6"/>
    <p:sldLayoutId id="2147486693" r:id="rId7"/>
    <p:sldLayoutId id="2147486694" r:id="rId8"/>
    <p:sldLayoutId id="2147486695" r:id="rId9"/>
    <p:sldLayoutId id="2147486696" r:id="rId10"/>
    <p:sldLayoutId id="214748669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5" y="844170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927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21"/>
          <a:srcRect l="23647" r="19687" b="1450"/>
          <a:stretch>
            <a:fillRect/>
          </a:stretch>
        </p:blipFill>
        <p:spPr bwMode="auto">
          <a:xfrm>
            <a:off x="458854" y="4704161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8016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900" b="1" dirty="0" err="1" smtClean="0">
                <a:solidFill>
                  <a:srgbClr val="009999"/>
                </a:solidFill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3" y="4858068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000" i="1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99" r:id="rId1"/>
    <p:sldLayoutId id="2147486700" r:id="rId2"/>
    <p:sldLayoutId id="2147486701" r:id="rId3"/>
    <p:sldLayoutId id="2147486702" r:id="rId4"/>
    <p:sldLayoutId id="2147486703" r:id="rId5"/>
    <p:sldLayoutId id="2147486704" r:id="rId6"/>
    <p:sldLayoutId id="2147486705" r:id="rId7"/>
    <p:sldLayoutId id="2147486706" r:id="rId8"/>
    <p:sldLayoutId id="2147486707" r:id="rId9"/>
    <p:sldLayoutId id="2147486708" r:id="rId10"/>
    <p:sldLayoutId id="2147486709" r:id="rId11"/>
    <p:sldLayoutId id="2147486710" r:id="rId12"/>
    <p:sldLayoutId id="2147486711" r:id="rId13"/>
    <p:sldLayoutId id="2147486712" r:id="rId14"/>
    <p:sldLayoutId id="2147486713" r:id="rId15"/>
    <p:sldLayoutId id="2147486714" r:id="rId16"/>
    <p:sldLayoutId id="2147486715" r:id="rId17"/>
    <p:sldLayoutId id="2147486716" r:id="rId18"/>
    <p:sldLayoutId id="2147486717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21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855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900" b="1" dirty="0" err="1" smtClean="0">
                <a:solidFill>
                  <a:srgbClr val="009999"/>
                </a:solidFill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3" y="4857989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000" i="1" dirty="0" smtClean="0">
                <a:solidFill>
                  <a:srgbClr val="4D4D4D"/>
                </a:solidFill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9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19" r:id="rId1"/>
    <p:sldLayoutId id="2147486720" r:id="rId2"/>
    <p:sldLayoutId id="2147486721" r:id="rId3"/>
    <p:sldLayoutId id="2147486722" r:id="rId4"/>
    <p:sldLayoutId id="2147486723" r:id="rId5"/>
    <p:sldLayoutId id="2147486724" r:id="rId6"/>
    <p:sldLayoutId id="2147486725" r:id="rId7"/>
    <p:sldLayoutId id="2147486726" r:id="rId8"/>
    <p:sldLayoutId id="2147486727" r:id="rId9"/>
    <p:sldLayoutId id="2147486728" r:id="rId10"/>
    <p:sldLayoutId id="2147486729" r:id="rId11"/>
    <p:sldLayoutId id="2147486730" r:id="rId12"/>
    <p:sldLayoutId id="2147486731" r:id="rId13"/>
    <p:sldLayoutId id="2147486732" r:id="rId14"/>
    <p:sldLayoutId id="2147486733" r:id="rId15"/>
    <p:sldLayoutId id="2147486734" r:id="rId16"/>
    <p:sldLayoutId id="2147486735" r:id="rId17"/>
    <p:sldLayoutId id="2147486736" r:id="rId18"/>
    <p:sldLayoutId id="2147486737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72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5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3A6614CB-2777-41CA-AC96-D4C152D01DCC}" type="datetime8">
              <a:rPr lang="en-US" altLang="zh-CN" sz="1400" smtClean="0">
                <a:solidFill>
                  <a:srgbClr val="000000"/>
                </a:solidFill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11/16/2021 9:13 AM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893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16"/>
          <a:srcRect l="23647" r="19687" b="1450"/>
          <a:stretch>
            <a:fillRect/>
          </a:stretch>
        </p:blipFill>
        <p:spPr bwMode="auto">
          <a:xfrm>
            <a:off x="458808" y="4704161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690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3" y="4857770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1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39" r:id="rId1"/>
    <p:sldLayoutId id="2147486740" r:id="rId2"/>
    <p:sldLayoutId id="2147486741" r:id="rId3"/>
    <p:sldLayoutId id="2147486742" r:id="rId4"/>
    <p:sldLayoutId id="2147486743" r:id="rId5"/>
    <p:sldLayoutId id="2147486744" r:id="rId6"/>
    <p:sldLayoutId id="2147486745" r:id="rId7"/>
    <p:sldLayoutId id="2147486746" r:id="rId8"/>
    <p:sldLayoutId id="2147486747" r:id="rId9"/>
    <p:sldLayoutId id="2147486748" r:id="rId10"/>
    <p:sldLayoutId id="2147486749" r:id="rId11"/>
    <p:sldLayoutId id="2147486750" r:id="rId12"/>
    <p:sldLayoutId id="2147486751" r:id="rId13"/>
    <p:sldLayoutId id="2147486752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/>
        </p:nvPicPr>
        <p:blipFill>
          <a:blip r:embed="rId15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233" y="4857896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3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7" tIns="45655" rIns="91297" bIns="45655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6147" name="Line 8"/>
          <p:cNvSpPr>
            <a:spLocks noChangeShapeType="1"/>
          </p:cNvSpPr>
          <p:nvPr/>
        </p:nvSpPr>
        <p:spPr bwMode="auto">
          <a:xfrm>
            <a:off x="457200" y="552450"/>
            <a:ext cx="7499350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97" tIns="45655" rIns="91297" bIns="45655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zh-CN" altLang="en-US" sz="1200" smtClean="0">
              <a:solidFill>
                <a:srgbClr val="000000"/>
              </a:solidFill>
            </a:endParaRPr>
          </a:p>
        </p:txBody>
      </p:sp>
      <p:sp>
        <p:nvSpPr>
          <p:cNvPr id="2057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910748" y="4857772"/>
            <a:ext cx="1112837" cy="24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7" tIns="45655" rIns="91297" bIns="45655">
            <a:spAutoFit/>
          </a:bodyPr>
          <a:lstStyle>
            <a:lvl1pPr algn="ctr" eaLnBrk="0" hangingPunct="0">
              <a:lnSpc>
                <a:spcPct val="80000"/>
              </a:lnSpc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1pPr>
            <a:lvl2pPr marL="742950" indent="-285750" algn="ctr" eaLnBrk="0" hangingPunct="0">
              <a:lnSpc>
                <a:spcPct val="80000"/>
              </a:lnSpc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2pPr>
            <a:lvl3pPr marL="1143000" indent="-228600" algn="ctr" eaLnBrk="0" hangingPunct="0">
              <a:lnSpc>
                <a:spcPct val="80000"/>
              </a:lnSpc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3pPr>
            <a:lvl4pPr marL="1600200" indent="-228600" algn="ctr" eaLnBrk="0" hangingPunct="0">
              <a:lnSpc>
                <a:spcPct val="80000"/>
              </a:lnSpc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4pPr>
            <a:lvl5pPr marL="2057400" indent="-228600" algn="ctr" eaLnBrk="0" hangingPunct="0">
              <a:lnSpc>
                <a:spcPct val="80000"/>
              </a:lnSpc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 Narrow" pitchFamily="34" charset="0"/>
                <a:ea typeface="宋体" pitchFamily="2" charset="-122"/>
              </a:defRPr>
            </a:lvl9pPr>
          </a:lstStyle>
          <a:p>
            <a:pPr algn="l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i="1">
                <a:solidFill>
                  <a:srgbClr val="4D4D4D"/>
                </a:solidFill>
                <a:latin typeface="Arial" charset="0"/>
                <a:cs typeface="Arial" charset="0"/>
              </a:rPr>
              <a:t>Confidential</a:t>
            </a:r>
            <a:endParaRPr lang="zh-CN" altLang="en-US" sz="1000" i="1">
              <a:solidFill>
                <a:srgbClr val="4D4D4D"/>
              </a:solidFill>
              <a:latin typeface="Arial" charset="0"/>
              <a:cs typeface="Arial" charset="0"/>
            </a:endParaRPr>
          </a:p>
        </p:txBody>
      </p:sp>
      <p:pic>
        <p:nvPicPr>
          <p:cNvPr id="6149" name="图片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72169"/>
            <a:ext cx="78105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60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6485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297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69456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5944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2675" indent="-227013" algn="l" rtl="0" eaLnBrk="0" fontAlgn="base" hangingPunct="0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5575" indent="-227013" algn="l" rtl="0" eaLnBrk="0" fontAlgn="base" hangingPunct="0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68475" indent="-227013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5376" indent="-228243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1863" indent="-228243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38349" indent="-228243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594836" indent="-228243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5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0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6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5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23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11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9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78" tIns="45902" rIns="91778" bIns="459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78" tIns="45902" rIns="91778" bIns="45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3" tIns="45585" rIns="91143" bIns="45585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1285960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 lIns="91143" tIns="45585" rIns="91143" bIns="45585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3" name="Picture 10" descr="域LOGO"/>
          <p:cNvPicPr>
            <a:picLocks noChangeAspect="1" noChangeArrowheads="1"/>
          </p:cNvPicPr>
          <p:nvPr/>
        </p:nvPicPr>
        <p:blipFill>
          <a:blip r:embed="rId16" cstate="print"/>
          <a:srcRect l="23647" r="19687" b="1450"/>
          <a:stretch>
            <a:fillRect/>
          </a:stretch>
        </p:blipFill>
        <p:spPr bwMode="auto">
          <a:xfrm>
            <a:off x="458854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57933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 lIns="91143" tIns="45585" rIns="91143" bIns="45585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501" y="4857819"/>
            <a:ext cx="864096" cy="230560"/>
          </a:xfrm>
          <a:prstGeom prst="rect">
            <a:avLst/>
          </a:prstGeom>
          <a:noFill/>
        </p:spPr>
        <p:txBody>
          <a:bodyPr wrap="square" lIns="91143" tIns="45585" rIns="91143" bIns="45585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0236" y="4857940"/>
            <a:ext cx="1113608" cy="245949"/>
          </a:xfrm>
          <a:prstGeom prst="rect">
            <a:avLst/>
          </a:prstGeom>
          <a:noFill/>
        </p:spPr>
        <p:txBody>
          <a:bodyPr wrap="square" lIns="91143" tIns="45585" rIns="91143" bIns="45585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5715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143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67153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2878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1793" indent="-34179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0547" indent="-284814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2340" indent="-227858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4129" indent="-227858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65919" indent="-227858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1639" indent="-227858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77359" indent="-227858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33081" indent="-227858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588801" indent="-227858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14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15" algn="l" defTabSz="9114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431" algn="l" defTabSz="9114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53" algn="l" defTabSz="9114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878" algn="l" defTabSz="9114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604" algn="l" defTabSz="9114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326" algn="l" defTabSz="9114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047" algn="l" defTabSz="9114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770" algn="l" defTabSz="9114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4084"/>
            <a:ext cx="6477000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5"/>
            <a:ext cx="8064500" cy="37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 Narrow" pitchFamily="34" charset="0"/>
                <a:ea typeface="+mn-ea"/>
              </a:defRPr>
            </a:lvl1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7C3F0A21-BEA3-4ED1-ACAE-7D76D52E890C}" type="datetime8">
              <a:rPr lang="en-US" altLang="zh-CN" sz="1400" smtClean="0">
                <a:solidFill>
                  <a:srgbClr val="000000"/>
                </a:solidFill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11/16/2021 9:13 AM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" name="Picture 10" descr="域LOGO"/>
          <p:cNvPicPr>
            <a:picLocks noChangeAspect="1" noChangeArrowheads="1"/>
          </p:cNvPicPr>
          <p:nvPr/>
        </p:nvPicPr>
        <p:blipFill>
          <a:blip r:embed="rId326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0236" y="4857897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0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814" r:id="rId44"/>
    <p:sldLayoutId id="2147483815" r:id="rId45"/>
    <p:sldLayoutId id="2147483816" r:id="rId46"/>
    <p:sldLayoutId id="2147483817" r:id="rId47"/>
    <p:sldLayoutId id="2147483818" r:id="rId48"/>
    <p:sldLayoutId id="2147483819" r:id="rId49"/>
    <p:sldLayoutId id="2147483820" r:id="rId50"/>
    <p:sldLayoutId id="2147483821" r:id="rId51"/>
    <p:sldLayoutId id="2147483822" r:id="rId52"/>
    <p:sldLayoutId id="2147483823" r:id="rId53"/>
    <p:sldLayoutId id="2147483824" r:id="rId54"/>
    <p:sldLayoutId id="2147483825" r:id="rId55"/>
    <p:sldLayoutId id="2147483826" r:id="rId56"/>
    <p:sldLayoutId id="2147483827" r:id="rId57"/>
    <p:sldLayoutId id="2147483828" r:id="rId58"/>
    <p:sldLayoutId id="2147483829" r:id="rId59"/>
    <p:sldLayoutId id="2147483830" r:id="rId60"/>
    <p:sldLayoutId id="2147483831" r:id="rId61"/>
    <p:sldLayoutId id="2147483832" r:id="rId62"/>
    <p:sldLayoutId id="2147483833" r:id="rId63"/>
    <p:sldLayoutId id="2147483834" r:id="rId64"/>
    <p:sldLayoutId id="2147483835" r:id="rId65"/>
    <p:sldLayoutId id="2147483836" r:id="rId66"/>
    <p:sldLayoutId id="2147483837" r:id="rId67"/>
    <p:sldLayoutId id="2147483838" r:id="rId68"/>
    <p:sldLayoutId id="2147483839" r:id="rId69"/>
    <p:sldLayoutId id="2147483840" r:id="rId70"/>
    <p:sldLayoutId id="2147483841" r:id="rId71"/>
    <p:sldLayoutId id="2147483842" r:id="rId72"/>
    <p:sldLayoutId id="2147483843" r:id="rId73"/>
    <p:sldLayoutId id="2147483844" r:id="rId74"/>
    <p:sldLayoutId id="2147483845" r:id="rId75"/>
    <p:sldLayoutId id="2147483846" r:id="rId76"/>
    <p:sldLayoutId id="2147483847" r:id="rId77"/>
    <p:sldLayoutId id="2147483848" r:id="rId78"/>
    <p:sldLayoutId id="2147483849" r:id="rId79"/>
    <p:sldLayoutId id="2147483850" r:id="rId80"/>
    <p:sldLayoutId id="2147483851" r:id="rId81"/>
    <p:sldLayoutId id="2147483852" r:id="rId82"/>
    <p:sldLayoutId id="2147483853" r:id="rId83"/>
    <p:sldLayoutId id="2147483854" r:id="rId84"/>
    <p:sldLayoutId id="2147483855" r:id="rId85"/>
    <p:sldLayoutId id="2147483856" r:id="rId86"/>
    <p:sldLayoutId id="2147483857" r:id="rId87"/>
    <p:sldLayoutId id="2147483858" r:id="rId88"/>
    <p:sldLayoutId id="2147483859" r:id="rId89"/>
    <p:sldLayoutId id="2147483860" r:id="rId90"/>
    <p:sldLayoutId id="2147483861" r:id="rId91"/>
    <p:sldLayoutId id="2147483862" r:id="rId92"/>
    <p:sldLayoutId id="2147483863" r:id="rId93"/>
    <p:sldLayoutId id="2147483864" r:id="rId94"/>
    <p:sldLayoutId id="2147483865" r:id="rId95"/>
    <p:sldLayoutId id="2147483866" r:id="rId96"/>
    <p:sldLayoutId id="2147483867" r:id="rId97"/>
    <p:sldLayoutId id="2147483868" r:id="rId98"/>
    <p:sldLayoutId id="2147483869" r:id="rId99"/>
    <p:sldLayoutId id="2147483870" r:id="rId100"/>
    <p:sldLayoutId id="2147483871" r:id="rId101"/>
    <p:sldLayoutId id="2147483872" r:id="rId102"/>
    <p:sldLayoutId id="2147483873" r:id="rId103"/>
    <p:sldLayoutId id="2147483874" r:id="rId104"/>
    <p:sldLayoutId id="2147483875" r:id="rId105"/>
    <p:sldLayoutId id="2147483876" r:id="rId106"/>
    <p:sldLayoutId id="2147483877" r:id="rId107"/>
    <p:sldLayoutId id="2147483878" r:id="rId108"/>
    <p:sldLayoutId id="2147483879" r:id="rId109"/>
    <p:sldLayoutId id="2147483880" r:id="rId110"/>
    <p:sldLayoutId id="2147483881" r:id="rId111"/>
    <p:sldLayoutId id="2147483882" r:id="rId112"/>
    <p:sldLayoutId id="2147483883" r:id="rId113"/>
    <p:sldLayoutId id="2147483884" r:id="rId114"/>
    <p:sldLayoutId id="2147483885" r:id="rId115"/>
    <p:sldLayoutId id="2147483886" r:id="rId116"/>
    <p:sldLayoutId id="2147483887" r:id="rId117"/>
    <p:sldLayoutId id="2147483888" r:id="rId118"/>
    <p:sldLayoutId id="2147483889" r:id="rId119"/>
    <p:sldLayoutId id="2147483890" r:id="rId120"/>
    <p:sldLayoutId id="2147483891" r:id="rId121"/>
    <p:sldLayoutId id="2147483892" r:id="rId122"/>
    <p:sldLayoutId id="2147483893" r:id="rId123"/>
    <p:sldLayoutId id="2147483894" r:id="rId124"/>
    <p:sldLayoutId id="2147483895" r:id="rId125"/>
    <p:sldLayoutId id="2147483896" r:id="rId126"/>
    <p:sldLayoutId id="2147483897" r:id="rId127"/>
    <p:sldLayoutId id="2147483898" r:id="rId128"/>
    <p:sldLayoutId id="2147483899" r:id="rId129"/>
    <p:sldLayoutId id="2147483900" r:id="rId130"/>
    <p:sldLayoutId id="2147483901" r:id="rId131"/>
    <p:sldLayoutId id="2147483902" r:id="rId132"/>
    <p:sldLayoutId id="2147483903" r:id="rId133"/>
    <p:sldLayoutId id="2147483904" r:id="rId134"/>
    <p:sldLayoutId id="2147483905" r:id="rId135"/>
    <p:sldLayoutId id="2147483906" r:id="rId136"/>
    <p:sldLayoutId id="2147483907" r:id="rId137"/>
    <p:sldLayoutId id="2147483908" r:id="rId138"/>
    <p:sldLayoutId id="2147483909" r:id="rId139"/>
    <p:sldLayoutId id="2147483910" r:id="rId140"/>
    <p:sldLayoutId id="2147483911" r:id="rId141"/>
    <p:sldLayoutId id="2147483912" r:id="rId142"/>
    <p:sldLayoutId id="2147483913" r:id="rId143"/>
    <p:sldLayoutId id="2147483914" r:id="rId144"/>
    <p:sldLayoutId id="2147483915" r:id="rId145"/>
    <p:sldLayoutId id="2147483916" r:id="rId146"/>
    <p:sldLayoutId id="2147483917" r:id="rId147"/>
    <p:sldLayoutId id="2147483918" r:id="rId148"/>
    <p:sldLayoutId id="2147483919" r:id="rId149"/>
    <p:sldLayoutId id="2147483920" r:id="rId150"/>
    <p:sldLayoutId id="2147483921" r:id="rId151"/>
    <p:sldLayoutId id="2147483922" r:id="rId152"/>
    <p:sldLayoutId id="2147483923" r:id="rId153"/>
    <p:sldLayoutId id="2147483924" r:id="rId154"/>
    <p:sldLayoutId id="2147483925" r:id="rId155"/>
    <p:sldLayoutId id="2147483926" r:id="rId156"/>
    <p:sldLayoutId id="2147483927" r:id="rId157"/>
    <p:sldLayoutId id="2147483928" r:id="rId158"/>
    <p:sldLayoutId id="2147483929" r:id="rId159"/>
    <p:sldLayoutId id="2147483930" r:id="rId160"/>
    <p:sldLayoutId id="2147483931" r:id="rId161"/>
    <p:sldLayoutId id="2147483932" r:id="rId162"/>
    <p:sldLayoutId id="2147483933" r:id="rId163"/>
    <p:sldLayoutId id="2147483934" r:id="rId164"/>
    <p:sldLayoutId id="2147483935" r:id="rId165"/>
    <p:sldLayoutId id="2147483936" r:id="rId166"/>
    <p:sldLayoutId id="2147483937" r:id="rId167"/>
    <p:sldLayoutId id="2147483938" r:id="rId168"/>
    <p:sldLayoutId id="2147483939" r:id="rId169"/>
    <p:sldLayoutId id="2147483940" r:id="rId170"/>
    <p:sldLayoutId id="2147483941" r:id="rId171"/>
    <p:sldLayoutId id="2147483942" r:id="rId172"/>
    <p:sldLayoutId id="2147483943" r:id="rId173"/>
    <p:sldLayoutId id="2147483944" r:id="rId174"/>
    <p:sldLayoutId id="2147483945" r:id="rId175"/>
    <p:sldLayoutId id="2147483946" r:id="rId176"/>
    <p:sldLayoutId id="2147483947" r:id="rId177"/>
    <p:sldLayoutId id="2147483948" r:id="rId178"/>
    <p:sldLayoutId id="2147483949" r:id="rId179"/>
    <p:sldLayoutId id="2147483950" r:id="rId180"/>
    <p:sldLayoutId id="2147483951" r:id="rId181"/>
    <p:sldLayoutId id="2147483952" r:id="rId182"/>
    <p:sldLayoutId id="2147483953" r:id="rId183"/>
    <p:sldLayoutId id="2147483954" r:id="rId184"/>
    <p:sldLayoutId id="2147483955" r:id="rId185"/>
    <p:sldLayoutId id="2147483956" r:id="rId186"/>
    <p:sldLayoutId id="2147483957" r:id="rId187"/>
    <p:sldLayoutId id="2147483958" r:id="rId188"/>
    <p:sldLayoutId id="2147483959" r:id="rId189"/>
    <p:sldLayoutId id="2147483960" r:id="rId190"/>
    <p:sldLayoutId id="2147483961" r:id="rId191"/>
    <p:sldLayoutId id="2147483962" r:id="rId192"/>
    <p:sldLayoutId id="2147483963" r:id="rId193"/>
    <p:sldLayoutId id="2147483964" r:id="rId194"/>
    <p:sldLayoutId id="2147483965" r:id="rId195"/>
    <p:sldLayoutId id="2147483966" r:id="rId196"/>
    <p:sldLayoutId id="2147483967" r:id="rId197"/>
    <p:sldLayoutId id="2147483968" r:id="rId198"/>
    <p:sldLayoutId id="2147483969" r:id="rId199"/>
    <p:sldLayoutId id="2147483970" r:id="rId200"/>
    <p:sldLayoutId id="2147483971" r:id="rId201"/>
    <p:sldLayoutId id="2147483972" r:id="rId202"/>
    <p:sldLayoutId id="2147483973" r:id="rId203"/>
    <p:sldLayoutId id="2147483974" r:id="rId204"/>
    <p:sldLayoutId id="2147483975" r:id="rId205"/>
    <p:sldLayoutId id="2147483976" r:id="rId206"/>
    <p:sldLayoutId id="2147483977" r:id="rId207"/>
    <p:sldLayoutId id="2147483978" r:id="rId208"/>
    <p:sldLayoutId id="2147483979" r:id="rId209"/>
    <p:sldLayoutId id="2147483980" r:id="rId210"/>
    <p:sldLayoutId id="2147483981" r:id="rId211"/>
    <p:sldLayoutId id="2147483982" r:id="rId212"/>
    <p:sldLayoutId id="2147483983" r:id="rId213"/>
    <p:sldLayoutId id="2147483984" r:id="rId214"/>
    <p:sldLayoutId id="2147483985" r:id="rId215"/>
    <p:sldLayoutId id="2147483986" r:id="rId216"/>
    <p:sldLayoutId id="2147483987" r:id="rId217"/>
    <p:sldLayoutId id="2147483988" r:id="rId218"/>
    <p:sldLayoutId id="2147483989" r:id="rId219"/>
    <p:sldLayoutId id="2147483990" r:id="rId220"/>
    <p:sldLayoutId id="2147483991" r:id="rId221"/>
    <p:sldLayoutId id="2147483992" r:id="rId222"/>
    <p:sldLayoutId id="2147483993" r:id="rId223"/>
    <p:sldLayoutId id="2147483994" r:id="rId224"/>
    <p:sldLayoutId id="2147483995" r:id="rId225"/>
    <p:sldLayoutId id="2147483996" r:id="rId226"/>
    <p:sldLayoutId id="2147483997" r:id="rId227"/>
    <p:sldLayoutId id="2147483998" r:id="rId228"/>
    <p:sldLayoutId id="2147483999" r:id="rId229"/>
    <p:sldLayoutId id="2147484000" r:id="rId230"/>
    <p:sldLayoutId id="2147484001" r:id="rId231"/>
    <p:sldLayoutId id="2147484002" r:id="rId232"/>
    <p:sldLayoutId id="2147484003" r:id="rId233"/>
    <p:sldLayoutId id="2147484004" r:id="rId234"/>
    <p:sldLayoutId id="2147484005" r:id="rId235"/>
    <p:sldLayoutId id="2147484006" r:id="rId236"/>
    <p:sldLayoutId id="2147484007" r:id="rId237"/>
    <p:sldLayoutId id="2147484008" r:id="rId238"/>
    <p:sldLayoutId id="2147484009" r:id="rId239"/>
    <p:sldLayoutId id="2147484010" r:id="rId240"/>
    <p:sldLayoutId id="2147484011" r:id="rId241"/>
    <p:sldLayoutId id="2147484012" r:id="rId242"/>
    <p:sldLayoutId id="2147484013" r:id="rId243"/>
    <p:sldLayoutId id="2147484014" r:id="rId244"/>
    <p:sldLayoutId id="2147484015" r:id="rId245"/>
    <p:sldLayoutId id="2147484016" r:id="rId246"/>
    <p:sldLayoutId id="2147484017" r:id="rId247"/>
    <p:sldLayoutId id="2147484018" r:id="rId248"/>
    <p:sldLayoutId id="2147484019" r:id="rId249"/>
    <p:sldLayoutId id="2147484020" r:id="rId250"/>
    <p:sldLayoutId id="2147484021" r:id="rId251"/>
    <p:sldLayoutId id="2147484022" r:id="rId252"/>
    <p:sldLayoutId id="2147484023" r:id="rId253"/>
    <p:sldLayoutId id="2147484024" r:id="rId254"/>
    <p:sldLayoutId id="2147484025" r:id="rId255"/>
    <p:sldLayoutId id="2147484026" r:id="rId256"/>
    <p:sldLayoutId id="2147484027" r:id="rId257"/>
    <p:sldLayoutId id="2147484028" r:id="rId258"/>
    <p:sldLayoutId id="2147484029" r:id="rId259"/>
    <p:sldLayoutId id="2147484030" r:id="rId260"/>
    <p:sldLayoutId id="2147484031" r:id="rId261"/>
    <p:sldLayoutId id="2147484032" r:id="rId262"/>
    <p:sldLayoutId id="2147484033" r:id="rId263"/>
    <p:sldLayoutId id="2147484034" r:id="rId264"/>
    <p:sldLayoutId id="2147484035" r:id="rId265"/>
    <p:sldLayoutId id="2147484036" r:id="rId266"/>
    <p:sldLayoutId id="2147484037" r:id="rId267"/>
    <p:sldLayoutId id="2147484038" r:id="rId268"/>
    <p:sldLayoutId id="2147484039" r:id="rId269"/>
    <p:sldLayoutId id="2147484040" r:id="rId270"/>
    <p:sldLayoutId id="2147484041" r:id="rId271"/>
    <p:sldLayoutId id="2147484042" r:id="rId272"/>
    <p:sldLayoutId id="2147484043" r:id="rId273"/>
    <p:sldLayoutId id="2147484044" r:id="rId274"/>
    <p:sldLayoutId id="2147484045" r:id="rId275"/>
    <p:sldLayoutId id="2147484046" r:id="rId276"/>
    <p:sldLayoutId id="2147484047" r:id="rId277"/>
    <p:sldLayoutId id="2147484048" r:id="rId278"/>
    <p:sldLayoutId id="2147484049" r:id="rId279"/>
    <p:sldLayoutId id="2147484050" r:id="rId280"/>
    <p:sldLayoutId id="2147484051" r:id="rId281"/>
    <p:sldLayoutId id="2147484052" r:id="rId282"/>
    <p:sldLayoutId id="2147484053" r:id="rId283"/>
    <p:sldLayoutId id="2147484054" r:id="rId284"/>
    <p:sldLayoutId id="2147484055" r:id="rId285"/>
    <p:sldLayoutId id="2147484056" r:id="rId286"/>
    <p:sldLayoutId id="2147484057" r:id="rId287"/>
    <p:sldLayoutId id="2147484058" r:id="rId288"/>
    <p:sldLayoutId id="2147484059" r:id="rId289"/>
    <p:sldLayoutId id="2147484060" r:id="rId290"/>
    <p:sldLayoutId id="2147484061" r:id="rId291"/>
    <p:sldLayoutId id="2147484062" r:id="rId292"/>
    <p:sldLayoutId id="2147484063" r:id="rId293"/>
    <p:sldLayoutId id="2147484064" r:id="rId294"/>
    <p:sldLayoutId id="2147484065" r:id="rId295"/>
    <p:sldLayoutId id="2147484066" r:id="rId296"/>
    <p:sldLayoutId id="2147484067" r:id="rId297"/>
    <p:sldLayoutId id="2147484068" r:id="rId298"/>
    <p:sldLayoutId id="2147484069" r:id="rId299"/>
    <p:sldLayoutId id="2147484070" r:id="rId300"/>
    <p:sldLayoutId id="2147484071" r:id="rId301"/>
    <p:sldLayoutId id="2147484072" r:id="rId302"/>
    <p:sldLayoutId id="2147484073" r:id="rId303"/>
    <p:sldLayoutId id="2147484074" r:id="rId304"/>
    <p:sldLayoutId id="2147484075" r:id="rId305"/>
    <p:sldLayoutId id="2147484076" r:id="rId306"/>
    <p:sldLayoutId id="2147484077" r:id="rId307"/>
    <p:sldLayoutId id="2147484078" r:id="rId308"/>
    <p:sldLayoutId id="2147484079" r:id="rId309"/>
    <p:sldLayoutId id="2147484080" r:id="rId310"/>
    <p:sldLayoutId id="2147484081" r:id="rId311"/>
    <p:sldLayoutId id="2147484082" r:id="rId312"/>
    <p:sldLayoutId id="2147484083" r:id="rId313"/>
    <p:sldLayoutId id="2147484084" r:id="rId314"/>
    <p:sldLayoutId id="2147484085" r:id="rId315"/>
    <p:sldLayoutId id="2147484086" r:id="rId316"/>
    <p:sldLayoutId id="2147484087" r:id="rId317"/>
    <p:sldLayoutId id="2147484088" r:id="rId318"/>
    <p:sldLayoutId id="2147484089" r:id="rId319"/>
    <p:sldLayoutId id="2147484090" r:id="rId320"/>
    <p:sldLayoutId id="2147484091" r:id="rId321"/>
    <p:sldLayoutId id="2147484092" r:id="rId322"/>
    <p:sldLayoutId id="2147484093" r:id="rId323"/>
    <p:sldLayoutId id="2147484094" r:id="rId32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F5F5F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ebdings" pitchFamily="18" charset="2"/>
        <a:buChar char="4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ebdings" pitchFamily="18" charset="2"/>
        <a:buChar char="&lt;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Picture 10" descr="域LOGO"/>
          <p:cNvPicPr>
            <a:picLocks noChangeAspect="1" noChangeArrowheads="1"/>
          </p:cNvPicPr>
          <p:nvPr/>
        </p:nvPicPr>
        <p:blipFill>
          <a:blip r:embed="rId13"/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7914" y="552179"/>
            <a:ext cx="7498703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01" y="4857764"/>
            <a:ext cx="864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err="1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Genova</a:t>
            </a:r>
            <a:endParaRPr lang="zh-CN" altLang="en-US" sz="900" b="1" dirty="0">
              <a:solidFill>
                <a:srgbClr val="0099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233" y="4857896"/>
            <a:ext cx="111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Confidential</a:t>
            </a:r>
            <a:endParaRPr lang="zh-CN" altLang="en-US" sz="10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1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491F8C2B-E599-4BEC-94C4-D03649610F76}" type="datetime1">
              <a:rPr lang="zh-CN" altLang="en-US"/>
              <a:pPr>
                <a:defRPr/>
              </a:pPr>
              <a:t>2021/11/16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8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8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FB880D7D-DF79-4A6D-96B8-082A6FBCFB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1285901" y="4880372"/>
            <a:ext cx="7413625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pic>
        <p:nvPicPr>
          <p:cNvPr id="2056" name="Picture 10" descr="域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r="19687" b="1450"/>
          <a:stretch>
            <a:fillRect/>
          </a:stretch>
        </p:blipFill>
        <p:spPr bwMode="auto">
          <a:xfrm>
            <a:off x="458813" y="4704160"/>
            <a:ext cx="555625" cy="3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Line 8"/>
          <p:cNvSpPr>
            <a:spLocks noChangeShapeType="1"/>
          </p:cNvSpPr>
          <p:nvPr/>
        </p:nvSpPr>
        <p:spPr bwMode="auto">
          <a:xfrm>
            <a:off x="457200" y="552450"/>
            <a:ext cx="7499350" cy="0"/>
          </a:xfrm>
          <a:prstGeom prst="line">
            <a:avLst/>
          </a:prstGeom>
          <a:noFill/>
          <a:ln w="444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ea typeface="宋体" charset="-122"/>
            </a:endParaRP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790576" y="4857750"/>
            <a:ext cx="863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00" b="1" dirty="0" smtClean="0">
                <a:solidFill>
                  <a:srgbClr val="009999"/>
                </a:solidFill>
                <a:cs typeface="Arial" charset="0"/>
              </a:rPr>
              <a:t>Genova</a:t>
            </a:r>
            <a:endParaRPr lang="zh-CN" altLang="en-US" sz="900" b="1" dirty="0" smtClean="0">
              <a:solidFill>
                <a:srgbClr val="009999"/>
              </a:solidFill>
              <a:cs typeface="Arial" charset="0"/>
            </a:endParaRPr>
          </a:p>
        </p:txBody>
      </p:sp>
      <p:sp>
        <p:nvSpPr>
          <p:cNvPr id="2059" name="TextBox 10"/>
          <p:cNvSpPr txBox="1">
            <a:spLocks noChangeArrowheads="1"/>
          </p:cNvSpPr>
          <p:nvPr/>
        </p:nvSpPr>
        <p:spPr bwMode="auto">
          <a:xfrm>
            <a:off x="7910748" y="4857882"/>
            <a:ext cx="11128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000" i="1" smtClean="0">
                <a:solidFill>
                  <a:srgbClr val="4D4D4D"/>
                </a:solidFill>
                <a:cs typeface="Arial" charset="0"/>
              </a:rPr>
              <a:t>Confidential</a:t>
            </a:r>
            <a:endParaRPr lang="zh-CN" altLang="en-US" sz="1000" i="1" smtClean="0">
              <a:solidFill>
                <a:srgbClr val="4D4D4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3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47" y="87479"/>
            <a:ext cx="7488833" cy="486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健亚集团生命健康事业公共服务平台</a:t>
            </a:r>
            <a:endParaRPr lang="zh-CN" altLang="en-US" sz="2400" b="1" kern="1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892" y="1493773"/>
            <a:ext cx="1338828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、工艺研发服务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8091" y="1493772"/>
            <a:ext cx="1031051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、检测服务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8724" y="1493771"/>
            <a:ext cx="1569660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、生物制品</a:t>
            </a:r>
            <a:r>
              <a:rPr lang="en-US" altLang="zh-CN" sz="1200" b="1" dirty="0" smtClean="0">
                <a:latin typeface="黑体" pitchFamily="49" charset="-122"/>
                <a:ea typeface="黑体" pitchFamily="49" charset="-122"/>
              </a:rPr>
              <a:t>GMP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生产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40167" y="2110868"/>
            <a:ext cx="969882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1.2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服务内容</a:t>
            </a:r>
            <a:endParaRPr lang="zh-CN" altLang="en-US" sz="1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3608" y="2571750"/>
            <a:ext cx="1266441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细胞库工艺开发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上游培养工艺开发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下游纯化工艺开发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制剂产品开发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433" y="2116341"/>
            <a:ext cx="1184262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1.1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服务产品类型</a:t>
            </a:r>
            <a:endParaRPr lang="zh-CN" altLang="en-US" sz="1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7504" y="2564896"/>
            <a:ext cx="73138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1000" b="1"/>
            </a:lvl1pPr>
          </a:lstStyle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重组蛋白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    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质粒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DNA</a:t>
            </a:r>
          </a:p>
          <a:p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病毒载体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动物细胞</a:t>
            </a:r>
            <a:endParaRPr lang="en-US" altLang="zh-CN" dirty="0">
              <a:latin typeface="黑体" pitchFamily="49" charset="-122"/>
              <a:ea typeface="黑体" pitchFamily="49" charset="-122"/>
            </a:endParaRPr>
          </a:p>
          <a:p>
            <a:endParaRPr lang="en-US" altLang="zh-CN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69136" y="2110867"/>
            <a:ext cx="906893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1.3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技术支撑</a:t>
            </a:r>
            <a:endParaRPr lang="zh-CN" altLang="en-US" sz="1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79787" y="2558042"/>
            <a:ext cx="1040085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大肠杆菌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重组蛋白研发平台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酵母重组蛋白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研发平台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大肠杆菌质粒</a:t>
            </a:r>
            <a:endParaRPr lang="en-US" altLang="zh-CN" sz="1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研发平台</a:t>
            </a:r>
            <a:endParaRPr lang="en-US" altLang="zh-CN" sz="1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贴</a:t>
            </a:r>
            <a:r>
              <a:rPr lang="zh-CN" altLang="en-US" sz="1000" b="1" dirty="0">
                <a:latin typeface="黑体" pitchFamily="49" charset="-122"/>
                <a:ea typeface="黑体" pitchFamily="49" charset="-122"/>
              </a:rPr>
              <a:t>壁、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悬浮细胞培养研发技术平台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6446" y="798663"/>
            <a:ext cx="2135745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 smtClean="0">
                <a:latin typeface="黑体" pitchFamily="49" charset="-122"/>
                <a:ea typeface="黑体" pitchFamily="49" charset="-122"/>
              </a:rPr>
              <a:t>服务平台三大核心业务</a:t>
            </a:r>
            <a:endParaRPr lang="zh-CN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3532" y="2109153"/>
            <a:ext cx="969882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2.1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服务内容</a:t>
            </a:r>
            <a:endParaRPr lang="zh-CN" altLang="en-US" sz="1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2558042"/>
            <a:ext cx="136815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检测方法学开发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中间控制及产品检测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质量标准体系建立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稳定性研究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对外单项检测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1251" y="2096974"/>
            <a:ext cx="906893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2.2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技术支撑</a:t>
            </a:r>
            <a:endParaRPr lang="zh-CN" altLang="en-US" sz="1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2557832"/>
            <a:ext cx="1040085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大肠杆菌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重组蛋白检测平台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酵母重组蛋白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检测平台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大肠杆菌质粒</a:t>
            </a:r>
            <a:endParaRPr lang="en-US" altLang="zh-CN" sz="1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检测平台</a:t>
            </a:r>
            <a:endParaRPr lang="en-US" altLang="zh-CN" sz="1000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贴</a:t>
            </a:r>
            <a:r>
              <a:rPr lang="zh-CN" altLang="en-US" sz="1000" b="1" dirty="0">
                <a:latin typeface="黑体" pitchFamily="49" charset="-122"/>
                <a:ea typeface="黑体" pitchFamily="49" charset="-122"/>
              </a:rPr>
              <a:t>壁、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悬浮细胞培养检测平台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94406" y="2084794"/>
            <a:ext cx="969882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3.1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服务内容</a:t>
            </a:r>
            <a:endParaRPr lang="zh-CN" altLang="en-US" sz="1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168" y="2557622"/>
            <a:ext cx="1296144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细胞库</a:t>
            </a:r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GMP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生产</a:t>
            </a:r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百克级蛋白产品</a:t>
            </a:r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GMP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生产</a:t>
            </a:r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高端制剂产品</a:t>
            </a:r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GMP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生产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5547" y="2078411"/>
            <a:ext cx="906893" cy="2462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3.2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技术支撑</a:t>
            </a:r>
            <a:endParaRPr lang="zh-CN" altLang="en-US" sz="10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24328" y="2555589"/>
            <a:ext cx="1296144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100m</a:t>
            </a:r>
            <a:r>
              <a:rPr lang="en-US" altLang="zh-CN" sz="1000" b="1" baseline="30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细胞库生产线，符合中国、欧盟</a:t>
            </a:r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GMP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标准</a:t>
            </a:r>
            <a:endParaRPr lang="en-US" altLang="zh-CN" sz="1000" b="1" baseline="300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2000m</a:t>
            </a:r>
            <a:r>
              <a:rPr lang="en-US" altLang="zh-CN" sz="1000" b="1" baseline="30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蛋白产品</a:t>
            </a:r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GMP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生产线，符合中国、欧盟标准</a:t>
            </a:r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10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1000</a:t>
            </a:r>
            <a:r>
              <a:rPr lang="en-US" altLang="zh-CN" sz="1000" b="1" baseline="30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制剂</a:t>
            </a:r>
            <a:r>
              <a:rPr lang="en-US" altLang="zh-CN" sz="1000" b="1" dirty="0" smtClean="0">
                <a:latin typeface="黑体" pitchFamily="49" charset="-122"/>
                <a:ea typeface="黑体" pitchFamily="49" charset="-122"/>
              </a:rPr>
              <a:t>GMP</a:t>
            </a:r>
            <a:r>
              <a:rPr lang="zh-CN" altLang="en-US" sz="1000" b="1" dirty="0" smtClean="0">
                <a:latin typeface="黑体" pitchFamily="49" charset="-122"/>
                <a:ea typeface="黑体" pitchFamily="49" charset="-122"/>
              </a:rPr>
              <a:t>生产线，符合中国、欧盟标准</a:t>
            </a:r>
            <a:endParaRPr lang="en-US" altLang="zh-CN" sz="1000" b="1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01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47" y="87479"/>
            <a:ext cx="7488833" cy="486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健亚集团生命健康事业公共服务平台</a:t>
            </a:r>
            <a:r>
              <a:rPr lang="en-US" altLang="zh-CN" sz="2000" b="1" kern="12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检测核心设备</a:t>
            </a:r>
            <a:endParaRPr lang="zh-CN" altLang="en-US" sz="2000" b="1" kern="12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80382"/>
              </p:ext>
            </p:extLst>
          </p:nvPr>
        </p:nvGraphicFramePr>
        <p:xfrm>
          <a:off x="683568" y="905254"/>
          <a:ext cx="7272808" cy="278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11"/>
                <a:gridCol w="750049"/>
                <a:gridCol w="2742598"/>
                <a:gridCol w="3090050"/>
              </a:tblGrid>
              <a:tr h="2039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序号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部门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设备体系名称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选用品牌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08</a:t>
                      </a:r>
                      <a:endParaRPr lang="zh-CN" altLang="en-US" sz="1000" dirty="0"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 altLang="zh-CN" sz="100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endParaRPr lang="en-US" altLang="zh-CN" sz="100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endParaRPr lang="en-US" altLang="zh-CN" sz="100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endParaRPr lang="en-US" altLang="zh-CN" sz="100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endParaRPr lang="en-US" altLang="zh-CN" sz="100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endParaRPr lang="en-US" altLang="zh-CN" sz="100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endParaRPr lang="en-US" altLang="zh-CN" sz="100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zh-CN" altLang="en-US" sz="1000" dirty="0" smtClean="0">
                          <a:latin typeface="黑体" pitchFamily="49" charset="-122"/>
                          <a:ea typeface="黑体" pitchFamily="49" charset="-122"/>
                        </a:rPr>
                        <a:t>结构表征</a:t>
                      </a:r>
                      <a:endParaRPr lang="zh-CN" altLang="en-US" sz="10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黑体" pitchFamily="49" charset="-122"/>
                          <a:ea typeface="黑体" pitchFamily="49" charset="-122"/>
                        </a:rPr>
                        <a:t>质谱分析系统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Thermo </a:t>
                      </a:r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Orbitrap</a:t>
                      </a: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-XI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09</a:t>
                      </a:r>
                      <a:endParaRPr lang="zh-CN" altLang="en-US" sz="1000" dirty="0"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黑体" pitchFamily="49" charset="-122"/>
                          <a:ea typeface="黑体" pitchFamily="49" charset="-122"/>
                        </a:rPr>
                        <a:t>傅里叶红外光谱仪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Bruker</a:t>
                      </a: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 Optics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9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10</a:t>
                      </a:r>
                      <a:endParaRPr lang="zh-CN" altLang="en-US" sz="1000" dirty="0"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黑体" pitchFamily="49" charset="-122"/>
                          <a:ea typeface="黑体" pitchFamily="49" charset="-122"/>
                        </a:rPr>
                        <a:t>圆二色谱仪</a:t>
                      </a:r>
                      <a:endParaRPr lang="zh-CN" altLang="en-US" sz="10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Jasco</a:t>
                      </a: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9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11</a:t>
                      </a:r>
                      <a:endParaRPr lang="zh-CN" altLang="en-US" sz="1000" dirty="0"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实时荧光定量</a:t>
                      </a:r>
                      <a:r>
                        <a:rPr lang="en-US" altLang="zh-CN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PCR</a:t>
                      </a:r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仪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ABI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12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9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核磁共振仪（</a:t>
                      </a: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NMR</a:t>
                      </a: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）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Bruker</a:t>
                      </a: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2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13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微流显微成像仪（</a:t>
                      </a:r>
                      <a:r>
                        <a:rPr lang="en-US" sz="1000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MFI</a:t>
                      </a:r>
                      <a:r>
                        <a:rPr lang="zh-CN" sz="1000" dirty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）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Proteinsimple</a:t>
                      </a:r>
                      <a:endParaRPr lang="zh-CN" sz="1000" dirty="0">
                        <a:effectLst/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2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14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分析型超速离心</a:t>
                      </a:r>
                      <a:r>
                        <a:rPr lang="en-US" altLang="zh-CN" sz="1000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(AUC)</a:t>
                      </a:r>
                      <a:endParaRPr lang="zh-CN" sz="1000" dirty="0"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dirty="0" smtClean="0">
                          <a:effectLst/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Shimadzu </a:t>
                      </a:r>
                      <a:endParaRPr lang="zh-CN" sz="1000" dirty="0">
                        <a:effectLst/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2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15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动态散射（</a:t>
                      </a:r>
                      <a:r>
                        <a:rPr lang="en-US" altLang="zh-CN" sz="1000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DLS</a:t>
                      </a:r>
                      <a:r>
                        <a:rPr lang="zh-CN" altLang="en-US" sz="1000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）</a:t>
                      </a:r>
                      <a:endParaRPr lang="zh-CN" sz="1000" dirty="0"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dirty="0" smtClean="0">
                          <a:effectLst/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Malvern</a:t>
                      </a:r>
                      <a:endParaRPr lang="zh-CN" sz="1000" dirty="0">
                        <a:effectLst/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32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16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000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差示扫描量热法（</a:t>
                      </a:r>
                      <a:r>
                        <a:rPr lang="en-US" altLang="zh-CN" sz="1000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DSC</a:t>
                      </a:r>
                      <a:r>
                        <a:rPr lang="zh-CN" altLang="en-US" sz="1000" dirty="0" smtClean="0">
                          <a:effectLst/>
                          <a:latin typeface="黑体" pitchFamily="49" charset="-122"/>
                          <a:ea typeface="黑体" pitchFamily="49" charset="-122"/>
                        </a:rPr>
                        <a:t>）</a:t>
                      </a:r>
                      <a:endParaRPr lang="zh-CN" sz="1000" dirty="0"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dirty="0" smtClean="0">
                          <a:effectLst/>
                          <a:latin typeface="黑体" pitchFamily="49" charset="-122"/>
                          <a:ea typeface="黑体" pitchFamily="49" charset="-122"/>
                          <a:cs typeface="Arial" pitchFamily="34" charset="0"/>
                        </a:rPr>
                        <a:t>Malvern</a:t>
                      </a:r>
                      <a:endParaRPr lang="zh-CN" sz="1000" dirty="0">
                        <a:effectLst/>
                        <a:latin typeface="黑体" pitchFamily="49" charset="-122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7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47" y="87479"/>
            <a:ext cx="7488833" cy="486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健亚集团生命健康事业公共服务平台</a:t>
            </a:r>
            <a:r>
              <a:rPr lang="en-US" altLang="zh-CN" sz="2000" b="1" kern="12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关键物料、耗材举例</a:t>
            </a:r>
            <a:endParaRPr lang="zh-CN" altLang="en-US" sz="2000" b="1" kern="12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16012"/>
              </p:ext>
            </p:extLst>
          </p:nvPr>
        </p:nvGraphicFramePr>
        <p:xfrm>
          <a:off x="611560" y="771550"/>
          <a:ext cx="6522759" cy="3333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11"/>
                <a:gridCol w="2406233"/>
                <a:gridCol w="3426415"/>
              </a:tblGrid>
              <a:tr h="2192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序号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物料、耗材名称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选用品牌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2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01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填料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Cytiva</a:t>
                      </a:r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&amp; Merck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2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02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深层膜堆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Pall &amp; Millipore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3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03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超滤膜包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Pall &amp; Millipore</a:t>
                      </a:r>
                    </a:p>
                    <a:p>
                      <a:endParaRPr lang="zh-CN" alt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3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04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除菌过滤器滤芯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Pall &amp; Millipore</a:t>
                      </a:r>
                    </a:p>
                    <a:p>
                      <a:endParaRPr lang="zh-CN" alt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3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05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卡式瓶预灌封系统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West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3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06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err="1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ResDNA</a:t>
                      </a:r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SEQR Quantitative </a:t>
                      </a:r>
                      <a:r>
                        <a:rPr lang="en-US" altLang="zh-CN" sz="900" dirty="0" err="1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E.coil</a:t>
                      </a:r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DNA kit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Applied </a:t>
                      </a:r>
                      <a:r>
                        <a:rPr lang="en-US" altLang="zh-CN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Biosystems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3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07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err="1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TSKgel</a:t>
                      </a:r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DNA-STAT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Tosoh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3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08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BDT V3.1 RR-100 &amp; SEQ BUFFER</a:t>
                      </a:r>
                      <a:r>
                        <a:rPr lang="zh-CN" altLang="en-US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（</a:t>
                      </a:r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mix</a:t>
                      </a:r>
                      <a:r>
                        <a:rPr lang="zh-CN" altLang="en-US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）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Applied </a:t>
                      </a:r>
                      <a:r>
                        <a:rPr lang="en-US" altLang="zh-CN" sz="9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Biosystems</a:t>
                      </a:r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 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3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09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altLang="zh-CN" sz="900" dirty="0" smtClean="0"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Micro BCA Protein Assay Kit</a:t>
                      </a:r>
                      <a:endParaRPr lang="zh-CN" altLang="en-US" sz="900" dirty="0"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黑体" pitchFamily="49" charset="-122"/>
                          <a:cs typeface="Arial" pitchFamily="34" charset="0"/>
                        </a:rPr>
                        <a:t>Thermo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latin typeface="Arial" pitchFamily="34" charset="0"/>
                        <a:ea typeface="黑体" pitchFamily="49" charset="-122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47" y="87479"/>
            <a:ext cx="7488833" cy="486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健亚集团生命健康事业公共服务平台</a:t>
            </a:r>
            <a:r>
              <a:rPr lang="en-US" altLang="zh-CN" sz="2400" b="1" kern="12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工艺研发服务</a:t>
            </a:r>
            <a:endParaRPr lang="zh-CN" altLang="en-US" sz="2400" b="1" kern="1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4836" y="794617"/>
            <a:ext cx="6548166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突破和建立关键技术、优化不同</a:t>
            </a:r>
            <a:r>
              <a:rPr lang="zh-CN" altLang="en-US" sz="1200" b="1" dirty="0">
                <a:latin typeface="黑体" pitchFamily="49" charset="-122"/>
                <a:ea typeface="黑体" pitchFamily="49" charset="-122"/>
              </a:rPr>
              <a:t>阶段成本可控的生产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工艺，助力达成</a:t>
            </a:r>
            <a:r>
              <a:rPr lang="zh-CN" altLang="en-US" sz="1200" b="1" dirty="0">
                <a:latin typeface="黑体" pitchFamily="49" charset="-122"/>
                <a:ea typeface="黑体" pitchFamily="49" charset="-122"/>
              </a:rPr>
              <a:t>项目里程碑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3327" y="1523767"/>
            <a:ext cx="1171649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产品定义设计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654" y="2096682"/>
            <a:ext cx="108012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梳理已有工艺及非临床数据</a:t>
            </a:r>
            <a:endParaRPr lang="en-US" altLang="zh-CN" sz="12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200" dirty="0" smtClean="0"/>
          </a:p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基于研发经验，协助产品优化设计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00067" y="1563638"/>
            <a:ext cx="1099918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工艺路线设计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19865" y="2092138"/>
            <a:ext cx="108012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充分理解实验室工艺</a:t>
            </a:r>
            <a:endParaRPr lang="en-US" altLang="zh-CN" sz="12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基于</a:t>
            </a:r>
            <a:r>
              <a:rPr lang="en-US" altLang="zh-CN" sz="1200" b="1" dirty="0" err="1" smtClean="0">
                <a:latin typeface="黑体" pitchFamily="49" charset="-122"/>
                <a:ea typeface="黑体" pitchFamily="49" charset="-122"/>
              </a:rPr>
              <a:t>QbD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理念进行质量风险管理和工艺路线优化设计</a:t>
            </a:r>
            <a:endParaRPr lang="en-US" altLang="zh-CN" sz="12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87034" y="1563638"/>
            <a:ext cx="1182859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工艺路线优化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7984" y="2092137"/>
            <a:ext cx="108012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根据风险评估结果定义设计空间和及参数范围</a:t>
            </a:r>
            <a:endParaRPr lang="en-US" altLang="zh-CN" sz="12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200" dirty="0" smtClean="0"/>
          </a:p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根据实验结果调整优化工艺</a:t>
            </a:r>
            <a:endParaRPr lang="en-US" altLang="zh-CN" sz="12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6216" y="1574671"/>
            <a:ext cx="1244096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工艺确认</a:t>
            </a:r>
            <a:r>
              <a:rPr lang="en-US" altLang="zh-CN" sz="1200" b="1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验证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8184" y="2139702"/>
            <a:ext cx="1080120" cy="1354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锁定实验室工艺路线及参数</a:t>
            </a:r>
            <a:endParaRPr lang="en-US" altLang="zh-CN" sz="1200" b="1" dirty="0" smtClean="0">
              <a:latin typeface="黑体" pitchFamily="49" charset="-122"/>
              <a:ea typeface="黑体" pitchFamily="49" charset="-122"/>
            </a:endParaRPr>
          </a:p>
          <a:p>
            <a:endParaRPr lang="en-US" altLang="zh-CN" sz="12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建立工艺控制策略</a:t>
            </a:r>
            <a:endParaRPr lang="en-US" altLang="zh-CN" sz="1200" b="1" dirty="0">
              <a:latin typeface="黑体" pitchFamily="49" charset="-122"/>
              <a:ea typeface="黑体" pitchFamily="49" charset="-122"/>
            </a:endParaRPr>
          </a:p>
          <a:p>
            <a:endParaRPr lang="en-US" altLang="zh-CN" sz="1000" dirty="0" smtClean="0"/>
          </a:p>
        </p:txBody>
      </p:sp>
      <p:sp>
        <p:nvSpPr>
          <p:cNvPr id="30" name="右箭头 29"/>
          <p:cNvSpPr/>
          <p:nvPr/>
        </p:nvSpPr>
        <p:spPr bwMode="auto">
          <a:xfrm>
            <a:off x="2194733" y="1600791"/>
            <a:ext cx="360040" cy="123111"/>
          </a:xfrm>
          <a:prstGeom prst="rightArrow">
            <a:avLst/>
          </a:prstGeom>
          <a:noFill/>
          <a:ln w="19050" cap="flat" cmpd="sng">
            <a:solidFill>
              <a:srgbClr val="4F8CCF"/>
            </a:solidFill>
            <a:prstDash val="solid"/>
            <a:round/>
            <a:headEnd type="none" w="med" len="med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右箭头 30"/>
          <p:cNvSpPr/>
          <p:nvPr/>
        </p:nvSpPr>
        <p:spPr bwMode="auto">
          <a:xfrm>
            <a:off x="3915127" y="1635646"/>
            <a:ext cx="360040" cy="123111"/>
          </a:xfrm>
          <a:prstGeom prst="rightArrow">
            <a:avLst/>
          </a:prstGeom>
          <a:noFill/>
          <a:ln w="19050" cap="flat" cmpd="sng">
            <a:solidFill>
              <a:srgbClr val="4F8CCF"/>
            </a:solidFill>
            <a:prstDash val="solid"/>
            <a:round/>
            <a:headEnd type="none" w="med" len="med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右箭头 31"/>
          <p:cNvSpPr/>
          <p:nvPr/>
        </p:nvSpPr>
        <p:spPr bwMode="auto">
          <a:xfrm>
            <a:off x="5679895" y="1656551"/>
            <a:ext cx="360040" cy="123111"/>
          </a:xfrm>
          <a:prstGeom prst="rightArrow">
            <a:avLst/>
          </a:prstGeom>
          <a:noFill/>
          <a:ln w="19050" cap="flat" cmpd="sng">
            <a:solidFill>
              <a:srgbClr val="4F8CCF"/>
            </a:solidFill>
            <a:prstDash val="solid"/>
            <a:round/>
            <a:headEnd type="none" w="med" len="med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588" y="1606762"/>
            <a:ext cx="369332" cy="15802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服   务   特   点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588" y="709747"/>
            <a:ext cx="369332" cy="5658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目</a:t>
            </a:r>
            <a:r>
              <a:rPr lang="en-US" altLang="zh-CN" sz="12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的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9076" y="3850979"/>
            <a:ext cx="681127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1600" b="1" dirty="0" smtClean="0">
                <a:latin typeface="黑体" pitchFamily="49" charset="-122"/>
                <a:ea typeface="黑体" pitchFamily="49" charset="-122"/>
              </a:rPr>
              <a:t>BSL-2</a:t>
            </a:r>
            <a:r>
              <a:rPr lang="zh-CN" altLang="en-US" sz="1600" b="1" dirty="0">
                <a:latin typeface="黑体" pitchFamily="49" charset="-122"/>
                <a:ea typeface="黑体" pitchFamily="49" charset="-122"/>
              </a:rPr>
              <a:t>级别的标准研发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实验室 </a:t>
            </a:r>
            <a:r>
              <a:rPr lang="en-US" altLang="zh-CN" sz="1600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1600" b="1" dirty="0">
                <a:latin typeface="黑体" pitchFamily="49" charset="-122"/>
                <a:ea typeface="黑体" pitchFamily="49" charset="-122"/>
              </a:rPr>
              <a:t>科学的开发方法（</a:t>
            </a:r>
            <a:r>
              <a:rPr lang="en-US" altLang="zh-CN" sz="1600" b="1" dirty="0">
                <a:latin typeface="黑体" pitchFamily="49" charset="-122"/>
                <a:ea typeface="黑体" pitchFamily="49" charset="-122"/>
              </a:rPr>
              <a:t>DoE, FEMA, </a:t>
            </a:r>
            <a:r>
              <a:rPr lang="en-US" altLang="zh-CN" sz="1600" b="1" dirty="0" smtClean="0">
                <a:latin typeface="黑体" pitchFamily="49" charset="-122"/>
                <a:ea typeface="黑体" pitchFamily="49" charset="-122"/>
              </a:rPr>
              <a:t>etc</a:t>
            </a:r>
            <a:r>
              <a:rPr lang="en-US" altLang="zh-CN" sz="1600" b="1" dirty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）</a:t>
            </a: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5903" y="3579862"/>
            <a:ext cx="369332" cy="8558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优   势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10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201842"/>
              </p:ext>
            </p:extLst>
          </p:nvPr>
        </p:nvGraphicFramePr>
        <p:xfrm>
          <a:off x="1403648" y="987574"/>
          <a:ext cx="6120681" cy="3804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847"/>
                <a:gridCol w="2182867"/>
                <a:gridCol w="2927967"/>
              </a:tblGrid>
              <a:tr h="1413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序号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功能分类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检项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01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结构检测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&amp;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理化测试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结构表征、蛋白杂质谱研究、纯度分析、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18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02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分子生物学检测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支原体（快速检测）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18"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复制型慢病毒检测（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RCL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）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18"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复制型腺病毒检测（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RCA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）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1993"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复制型腺相关病毒检测（</a:t>
                      </a:r>
                      <a:r>
                        <a:rPr lang="en-US" altLang="zh-CN" sz="900" dirty="0" err="1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rcAAV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）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18"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病毒拷贝数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18">
                <a:tc rowSpan="6">
                  <a:txBody>
                    <a:bodyPr/>
                    <a:lstStyle/>
                    <a:p>
                      <a:pPr algn="ctr"/>
                      <a:endParaRPr lang="en-US" altLang="zh-CN" sz="900" dirty="0" smtClean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03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体外生化检测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宿主细胞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RNA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残留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18">
                <a:tc v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宿主细胞</a:t>
                      </a:r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DNA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残留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18">
                <a:tc v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宿主细胞蛋白残留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内毒素检测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微生物限度检测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818"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牛血清残留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147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04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altLang="zh-CN" sz="900" dirty="0" smtClean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细胞体外检测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病毒滴度检测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147">
                <a:tc vMerge="1">
                  <a:txBody>
                    <a:bodyPr/>
                    <a:lstStyle/>
                    <a:p>
                      <a:pPr algn="ctr"/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mRNA</a:t>
                      </a:r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水平检测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2147">
                <a:tc vMerge="1">
                  <a:txBody>
                    <a:bodyPr/>
                    <a:lstStyle/>
                    <a:p>
                      <a:pPr algn="ctr"/>
                      <a:endParaRPr lang="zh-CN" altLang="en-US" sz="90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9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蛋白表达检测</a:t>
                      </a:r>
                      <a:endParaRPr lang="zh-CN" altLang="en-US" sz="9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标题 1"/>
          <p:cNvSpPr txBox="1">
            <a:spLocks/>
          </p:cNvSpPr>
          <p:nvPr/>
        </p:nvSpPr>
        <p:spPr bwMode="auto">
          <a:xfrm>
            <a:off x="395547" y="87479"/>
            <a:ext cx="7488833" cy="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5F5F5F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/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健亚集团生命健康事业公共服务平台</a:t>
            </a:r>
            <a:r>
              <a:rPr lang="en-US" altLang="zh-CN" sz="2400" b="1" kern="12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检测</a:t>
            </a:r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服务</a:t>
            </a:r>
            <a:endParaRPr lang="zh-CN" altLang="en-US" sz="2400" b="1" kern="1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617771"/>
            <a:ext cx="6836186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提供生物产品</a:t>
            </a:r>
            <a:r>
              <a:rPr lang="zh-CN" altLang="en-US" sz="1200" b="1" dirty="0">
                <a:latin typeface="黑体" pitchFamily="49" charset="-122"/>
                <a:ea typeface="黑体" pitchFamily="49" charset="-122"/>
              </a:rPr>
              <a:t>全方位分析方法开发、验证和测试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服务，满足从</a:t>
            </a:r>
            <a:r>
              <a:rPr lang="zh-CN" altLang="en-US" sz="1200" b="1" dirty="0">
                <a:latin typeface="黑体" pitchFamily="49" charset="-122"/>
                <a:ea typeface="黑体" pitchFamily="49" charset="-122"/>
              </a:rPr>
              <a:t>临床前至商业化生产的需求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875" y="663938"/>
            <a:ext cx="36933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b="1" dirty="0">
                <a:latin typeface="黑体" pitchFamily="49" charset="-122"/>
                <a:ea typeface="黑体" pitchFamily="49" charset="-122"/>
              </a:rPr>
              <a:t>目的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637" y="1563638"/>
            <a:ext cx="369332" cy="2304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服     务     能      力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77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47" y="87479"/>
            <a:ext cx="8064885" cy="486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健亚集团生命健康事业公共服务平台</a:t>
            </a:r>
            <a:r>
              <a:rPr lang="en-US" altLang="zh-CN" sz="2400" b="1" kern="12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400" b="1" kern="1200" dirty="0" smtClean="0">
                <a:latin typeface="黑体" pitchFamily="49" charset="-122"/>
                <a:ea typeface="黑体" pitchFamily="49" charset="-122"/>
              </a:rPr>
              <a:t>制剂生产线核心设备</a:t>
            </a:r>
            <a:endParaRPr lang="zh-CN" altLang="en-US" sz="2400" b="1" kern="12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8996"/>
              </p:ext>
            </p:extLst>
          </p:nvPr>
        </p:nvGraphicFramePr>
        <p:xfrm>
          <a:off x="827584" y="1409750"/>
          <a:ext cx="7272810" cy="231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2808312"/>
                <a:gridCol w="3312369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序号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设备体系名称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</a:rPr>
                        <a:t>选用品牌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01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流体配液系统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Morimatsu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02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灌装系统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Bosch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03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灭菌系统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GEA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9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贴签包装系统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Bosch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9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灯检系统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BREBETTI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06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分布式</a:t>
                      </a: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DCS</a:t>
                      </a: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智能控制系统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Schneider-electric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07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全自动在线清洗系统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</a:rPr>
                        <a:t>Morimatsu</a:t>
                      </a:r>
                      <a:endParaRPr lang="en-US" altLang="zh-CN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5616" y="854591"/>
            <a:ext cx="568863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1</a:t>
            </a:r>
            <a:r>
              <a:rPr lang="zh-CN" altLang="en-US" sz="1200" b="1" dirty="0" smtClean="0"/>
              <a:t>万平米的制剂生产线，符合</a:t>
            </a:r>
            <a:r>
              <a:rPr lang="en-US" altLang="zh-CN" sz="1200" b="1" dirty="0" smtClean="0"/>
              <a:t>China GMP</a:t>
            </a:r>
            <a:r>
              <a:rPr lang="zh-CN" altLang="en-US" sz="1200" b="1" dirty="0" smtClean="0"/>
              <a:t>、</a:t>
            </a:r>
            <a:r>
              <a:rPr lang="en-US" altLang="zh-CN" sz="1200" b="1" dirty="0" smtClean="0"/>
              <a:t>EU GMP</a:t>
            </a:r>
            <a:r>
              <a:rPr lang="zh-CN" altLang="en-US" sz="1200" b="1" dirty="0" smtClean="0"/>
              <a:t>标准，生产规模灵活可变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780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47" y="87479"/>
            <a:ext cx="7488833" cy="486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健亚集团生命健康事业公共服务平台</a:t>
            </a:r>
            <a:r>
              <a:rPr lang="en-US" altLang="zh-CN" sz="2000" b="1" kern="12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原料生产线核心设备</a:t>
            </a:r>
            <a:endParaRPr lang="zh-CN" altLang="en-US" sz="2000" b="1" kern="12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29082"/>
              </p:ext>
            </p:extLst>
          </p:nvPr>
        </p:nvGraphicFramePr>
        <p:xfrm>
          <a:off x="971600" y="1453286"/>
          <a:ext cx="6798380" cy="30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24"/>
                <a:gridCol w="2894359"/>
                <a:gridCol w="3191297"/>
              </a:tblGrid>
              <a:tr h="1718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序号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设备体系名称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</a:rPr>
                        <a:t>选用品牌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1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01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智能配液操作系统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Morimatsu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1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02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智能物料称量管理系统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METTLER TOLEDO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03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发酵系统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</a:rPr>
                        <a:t>Morimatsu</a:t>
                      </a:r>
                      <a:endParaRPr lang="en-US" altLang="zh-CN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细胞均质操作系统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GEA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细胞离心操作系统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Alfa Laval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34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06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超滤</a:t>
                      </a: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微滤操作系统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u="none" dirty="0" smtClean="0">
                          <a:solidFill>
                            <a:schemeClr val="tx1"/>
                          </a:solidFill>
                        </a:rPr>
                        <a:t>Millipore</a:t>
                      </a:r>
                      <a:endParaRPr lang="zh-CN" altLang="en-US" sz="10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1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07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智能层析操作系统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GE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08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洗涤过滤干燥操作系统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</a:rPr>
                        <a:t>Morimatsu</a:t>
                      </a:r>
                      <a:endParaRPr lang="en-US" altLang="zh-CN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09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中间过程产品存储、周转系统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</a:rPr>
                        <a:t>Morimatsu</a:t>
                      </a:r>
                      <a:endParaRPr lang="en-US" altLang="zh-CN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711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分布式</a:t>
                      </a:r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DCS</a:t>
                      </a: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智能控制系统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Schneider-electric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11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11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全自动在线清洗操作系统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</a:rPr>
                        <a:t>Morimatsu</a:t>
                      </a:r>
                      <a:endParaRPr lang="en-US" altLang="zh-CN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741933"/>
            <a:ext cx="698477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黑体" pitchFamily="49" charset="-122"/>
                <a:ea typeface="黑体" pitchFamily="49" charset="-122"/>
              </a:rPr>
              <a:t>1.5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万平米的原料</a:t>
            </a:r>
            <a:r>
              <a:rPr lang="zh-CN" altLang="en-US" sz="1200" b="1" dirty="0">
                <a:latin typeface="黑体" pitchFamily="49" charset="-122"/>
                <a:ea typeface="黑体" pitchFamily="49" charset="-122"/>
              </a:rPr>
              <a:t>生产线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，符合</a:t>
            </a:r>
            <a:r>
              <a:rPr lang="en-US" altLang="zh-CN" sz="1200" b="1" dirty="0" smtClean="0">
                <a:latin typeface="+mj-lt"/>
                <a:ea typeface="黑体" pitchFamily="49" charset="-122"/>
              </a:rPr>
              <a:t>China GMP</a:t>
            </a:r>
            <a:r>
              <a:rPr lang="zh-CN" altLang="en-US" sz="1200" b="1" dirty="0" smtClean="0">
                <a:latin typeface="+mj-lt"/>
                <a:ea typeface="黑体" pitchFamily="49" charset="-122"/>
              </a:rPr>
              <a:t>、</a:t>
            </a:r>
            <a:r>
              <a:rPr lang="en-US" altLang="zh-CN" sz="1200" b="1" dirty="0" smtClean="0">
                <a:latin typeface="+mj-lt"/>
                <a:ea typeface="黑体" pitchFamily="49" charset="-122"/>
              </a:rPr>
              <a:t>EU GMP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标准，提供</a:t>
            </a:r>
            <a:r>
              <a:rPr lang="zh-CN" altLang="en-US" sz="1200" b="1" dirty="0">
                <a:latin typeface="黑体" pitchFamily="49" charset="-122"/>
                <a:ea typeface="黑体" pitchFamily="49" charset="-122"/>
              </a:rPr>
              <a:t>毫克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级到百克级蛋白类产品生产服务，可满足客户不同需求的生产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64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47" y="87479"/>
            <a:ext cx="7488833" cy="486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健亚集团生命健康事业公共服务平台</a:t>
            </a:r>
            <a:r>
              <a:rPr lang="en-US" altLang="zh-CN" sz="2000" b="1" kern="12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公用系统核心设备</a:t>
            </a:r>
            <a:endParaRPr lang="zh-CN" altLang="en-US" sz="2000" b="1" kern="12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452186"/>
              </p:ext>
            </p:extLst>
          </p:nvPr>
        </p:nvGraphicFramePr>
        <p:xfrm>
          <a:off x="755576" y="1510087"/>
          <a:ext cx="7272810" cy="172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462"/>
                <a:gridCol w="3096344"/>
                <a:gridCol w="3414004"/>
              </a:tblGrid>
              <a:tr h="2781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序号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设备体系名称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</a:rPr>
                        <a:t>选用品牌</a:t>
                      </a:r>
                      <a:endParaRPr lang="zh-CN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85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01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净化空调系统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AUSTAR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28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02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制药用水、纯蒸汽制备系统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AUSTAR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49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03</a:t>
                      </a:r>
                      <a:endParaRPr lang="zh-CN" altLang="en-US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黑体" pitchFamily="49" charset="-122"/>
                          <a:ea typeface="黑体" pitchFamily="49" charset="-122"/>
                        </a:rPr>
                        <a:t>工艺冷冻水系统</a:t>
                      </a:r>
                      <a:endParaRPr lang="zh-CN" altLang="en-US" sz="10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Trane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9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压缩空气系统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</a:rPr>
                        <a:t>Atlas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92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温湿度在线监控系统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</a:rPr>
                        <a:t>Testo</a:t>
                      </a:r>
                      <a:endParaRPr lang="zh-CN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813941"/>
            <a:ext cx="712879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lang="zh-CN" altLang="en-US" sz="1200" b="1" dirty="0" smtClean="0">
                <a:solidFill>
                  <a:schemeClr val="tx1"/>
                </a:solidFill>
                <a:latin typeface="+mj-ea"/>
                <a:ea typeface="+mj-ea"/>
              </a:rPr>
              <a:t>千平米</a:t>
            </a:r>
            <a:r>
              <a:rPr lang="zh-CN" altLang="en-US" sz="1200" b="1" dirty="0">
                <a:latin typeface="+mj-ea"/>
                <a:ea typeface="+mj-ea"/>
              </a:rPr>
              <a:t>的公用系统生产线，</a:t>
            </a:r>
            <a:r>
              <a:rPr lang="zh-CN" altLang="en-US" sz="1200" b="1" dirty="0" smtClean="0">
                <a:latin typeface="+mj-ea"/>
                <a:ea typeface="+mj-ea"/>
              </a:rPr>
              <a:t>符合</a:t>
            </a:r>
            <a:r>
              <a:rPr lang="en-US" altLang="zh-CN" sz="1200" b="1" dirty="0" smtClean="0">
                <a:latin typeface="+mj-ea"/>
                <a:ea typeface="+mj-ea"/>
              </a:rPr>
              <a:t>China GMP</a:t>
            </a:r>
            <a:r>
              <a:rPr lang="zh-CN" altLang="en-US" sz="1200" b="1" dirty="0" smtClean="0">
                <a:latin typeface="+mj-ea"/>
                <a:ea typeface="+mj-ea"/>
              </a:rPr>
              <a:t>、</a:t>
            </a:r>
            <a:r>
              <a:rPr lang="en-US" altLang="zh-CN" sz="1200" b="1" dirty="0" smtClean="0">
                <a:latin typeface="+mj-ea"/>
                <a:ea typeface="+mj-ea"/>
              </a:rPr>
              <a:t>EU GMP</a:t>
            </a:r>
            <a:r>
              <a:rPr lang="zh-CN" altLang="en-US" sz="1200" b="1" dirty="0" smtClean="0">
                <a:latin typeface="+mj-ea"/>
                <a:ea typeface="+mj-ea"/>
              </a:rPr>
              <a:t>标准，持续提供符合中国药典、欧盟药典的公用介质，为客户产品保驾护航</a:t>
            </a:r>
            <a:endParaRPr lang="zh-CN" altLang="en-US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382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47" y="87479"/>
            <a:ext cx="7488833" cy="486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健亚集团生命健康事业公共服务平台</a:t>
            </a:r>
            <a:r>
              <a:rPr lang="en-US" altLang="zh-CN" sz="2000" b="1" kern="12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研发核心设备</a:t>
            </a:r>
            <a:endParaRPr lang="zh-CN" altLang="en-US" sz="2000" b="1" kern="12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592"/>
              </p:ext>
            </p:extLst>
          </p:nvPr>
        </p:nvGraphicFramePr>
        <p:xfrm>
          <a:off x="576139" y="1218049"/>
          <a:ext cx="7272809" cy="2627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12"/>
                <a:gridCol w="966072"/>
                <a:gridCol w="2526574"/>
                <a:gridCol w="3090051"/>
              </a:tblGrid>
              <a:tr h="2419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序号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部门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设备体系名称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选用品牌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7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01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发酵研发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智能生物反应系统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Applikon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87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02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8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平行生物反应器系统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DASGIP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5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03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纯化研发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AKTA</a:t>
                      </a: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蛋白纯化制备系统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Cytiva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5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>
                          <a:latin typeface="黑体" pitchFamily="49" charset="-122"/>
                          <a:ea typeface="黑体" pitchFamily="49" charset="-122"/>
                        </a:rPr>
                        <a:t>04</a:t>
                      </a:r>
                      <a:endParaRPr lang="zh-CN" altLang="en-US" sz="10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latin typeface="黑体" pitchFamily="49" charset="-122"/>
                          <a:ea typeface="黑体" pitchFamily="49" charset="-122"/>
                        </a:rPr>
                        <a:t>高效液相色谱分析系统</a:t>
                      </a:r>
                      <a:endParaRPr lang="zh-CN" altLang="en-US" sz="10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Agilent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4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电子扫描成像系统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Olympus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4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06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可变光程紫外分光光度测定系统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C Technologies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4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07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蛋白离心分离系统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eppendorf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64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08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超滤系统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Milipore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8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09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制剂研发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微粒检测系统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Thermo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6448" y="669925"/>
            <a:ext cx="71218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千平米的工艺研发中心，致力于为客户打造和开发可扩展的上下游生产工艺和药品质量体系，确保产品的安全性和有效性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88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47" y="87479"/>
            <a:ext cx="7488833" cy="486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健亚集团生命健康事业公共服务平台</a:t>
            </a:r>
            <a:r>
              <a:rPr lang="en-US" altLang="zh-CN" sz="2000" b="1" kern="12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研发核心设备</a:t>
            </a:r>
            <a:endParaRPr lang="zh-CN" altLang="en-US" sz="2000" b="1" kern="12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05930"/>
              </p:ext>
            </p:extLst>
          </p:nvPr>
        </p:nvGraphicFramePr>
        <p:xfrm>
          <a:off x="546448" y="1347614"/>
          <a:ext cx="7272809" cy="232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112"/>
                <a:gridCol w="966072"/>
                <a:gridCol w="2526574"/>
                <a:gridCol w="3090051"/>
              </a:tblGrid>
              <a:tr h="2419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序号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部门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设备体系名称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选用品牌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5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细胞、分子</a:t>
                      </a:r>
                      <a:endParaRPr lang="en-US" altLang="zh-CN" sz="1000" b="0" dirty="0" smtClean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研发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流式细胞分析仪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BD 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284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11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流式细胞分选仪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BD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12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超敏因子电化学发光分析仪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MSD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13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8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LICOR</a:t>
                      </a:r>
                      <a:r>
                        <a:rPr lang="en-US" altLang="zh-CN" sz="1000" b="0" baseline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 Odyssey</a:t>
                      </a:r>
                      <a:r>
                        <a:rPr lang="zh-CN" altLang="en-US" sz="1000" b="0" baseline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双色红外激光成像系统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LICOR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14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8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DNA</a:t>
                      </a: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合成仪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ABI 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15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8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MALDI-TOF</a:t>
                      </a:r>
                      <a:r>
                        <a:rPr lang="zh-CN" altLang="en-US" sz="1000" b="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分子量检测系统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 err="1" smtClean="0">
                          <a:solidFill>
                            <a:schemeClr val="tx1"/>
                          </a:solidFill>
                          <a:latin typeface="+mj-lt"/>
                          <a:ea typeface="黑体" pitchFamily="49" charset="-122"/>
                        </a:rPr>
                        <a:t>Sciex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+mj-lt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6448" y="669925"/>
            <a:ext cx="71218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1200" b="1" dirty="0" smtClean="0">
                <a:latin typeface="黑体" pitchFamily="49" charset="-122"/>
                <a:ea typeface="黑体" pitchFamily="49" charset="-122"/>
              </a:rPr>
              <a:t>千平米的工艺研发中心，致力于为客户打造和开发可扩展的上下游生产工艺和药品质量体系，确保产品的安全性和有效性</a:t>
            </a:r>
            <a:endParaRPr lang="zh-CN" altLang="en-US" sz="1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61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395547" y="87479"/>
            <a:ext cx="7488833" cy="4869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健亚集团生命健康事业公共服务平台</a:t>
            </a:r>
            <a:r>
              <a:rPr lang="en-US" altLang="zh-CN" sz="2000" b="1" kern="1200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2000" b="1" kern="1200" dirty="0" smtClean="0">
                <a:latin typeface="黑体" pitchFamily="49" charset="-122"/>
                <a:ea typeface="黑体" pitchFamily="49" charset="-122"/>
              </a:rPr>
              <a:t>检测核心设备</a:t>
            </a:r>
            <a:endParaRPr lang="zh-CN" altLang="en-US" sz="2000" b="1" kern="12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08722"/>
              </p:ext>
            </p:extLst>
          </p:nvPr>
        </p:nvGraphicFramePr>
        <p:xfrm>
          <a:off x="611560" y="1131590"/>
          <a:ext cx="7272808" cy="219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864096"/>
                <a:gridCol w="2742598"/>
                <a:gridCol w="3090050"/>
              </a:tblGrid>
              <a:tr h="20398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序号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部门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  <a:latin typeface="黑体" pitchFamily="49" charset="-122"/>
                          <a:ea typeface="黑体" pitchFamily="49" charset="-122"/>
                        </a:rPr>
                        <a:t>设备体系名称</a:t>
                      </a:r>
                      <a:endParaRPr lang="zh-CN" altLang="en-US" sz="1100" dirty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solidFill>
                            <a:schemeClr val="tx1"/>
                          </a:solidFill>
                        </a:rPr>
                        <a:t>选用品牌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9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zh-CN" alt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1100" dirty="0" smtClean="0">
                          <a:latin typeface="黑体" pitchFamily="49" charset="-122"/>
                          <a:ea typeface="黑体" pitchFamily="49" charset="-122"/>
                        </a:rPr>
                        <a:t>理化检测</a:t>
                      </a:r>
                      <a:endParaRPr lang="en-US" altLang="zh-CN" sz="110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黑体" pitchFamily="49" charset="-122"/>
                          <a:ea typeface="黑体" pitchFamily="49" charset="-122"/>
                        </a:rPr>
                        <a:t>高效液相色谱分析系统</a:t>
                      </a:r>
                      <a:endParaRPr lang="zh-CN" altLang="en-US" sz="1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Agilent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zh-CN" alt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黑体" pitchFamily="49" charset="-122"/>
                          <a:ea typeface="黑体" pitchFamily="49" charset="-122"/>
                        </a:rPr>
                        <a:t>气相色谱分析系统</a:t>
                      </a:r>
                      <a:endParaRPr lang="zh-CN" altLang="en-US" sz="1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Agilent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9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zh-CN" alt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黑体" pitchFamily="49" charset="-122"/>
                          <a:ea typeface="黑体" pitchFamily="49" charset="-122"/>
                        </a:rPr>
                        <a:t>总有机碳测定仪</a:t>
                      </a:r>
                      <a:endParaRPr lang="zh-CN" altLang="en-US" sz="1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9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zh-CN" alt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黑体" pitchFamily="49" charset="-122"/>
                          <a:ea typeface="黑体" pitchFamily="49" charset="-122"/>
                        </a:rPr>
                        <a:t>毛细管电泳仪</a:t>
                      </a:r>
                      <a:endParaRPr lang="zh-CN" altLang="en-US" sz="1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Beckman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9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zh-CN" alt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黑体" pitchFamily="49" charset="-122"/>
                          <a:ea typeface="黑体" pitchFamily="49" charset="-122"/>
                        </a:rPr>
                        <a:t>凝胶成像仪</a:t>
                      </a:r>
                      <a:endParaRPr lang="zh-CN" altLang="en-US" sz="1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BIO-RAD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398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zh-CN" alt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黑体" pitchFamily="49" charset="-122"/>
                          <a:ea typeface="黑体" pitchFamily="49" charset="-122"/>
                        </a:rPr>
                        <a:t>原子吸收分光光度计</a:t>
                      </a:r>
                      <a:endParaRPr lang="zh-CN" altLang="en-US" sz="1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Thermo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05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zh-CN" altLang="en-US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dirty="0" smtClean="0">
                          <a:latin typeface="黑体" pitchFamily="49" charset="-122"/>
                          <a:ea typeface="黑体" pitchFamily="49" charset="-122"/>
                        </a:rPr>
                        <a:t>电感耦合等离子体原子发射光谱仪</a:t>
                      </a:r>
                      <a:endParaRPr lang="zh-CN" altLang="en-US" sz="11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Thermo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模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Geno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9375" cap="flat" cmpd="sng">
          <a:solidFill>
            <a:srgbClr val="FF0000"/>
          </a:solidFill>
          <a:round/>
          <a:headEnd type="none" w="med" len="med"/>
          <a:tailEnd type="none" w="med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1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 tIns="0" bIns="0">
        <a:spAutoFit/>
      </a:bodyPr>
      <a:lstStyle>
        <a:defPPr>
          <a:lnSpc>
            <a:spcPct val="90000"/>
          </a:lnSpc>
          <a:defRPr sz="850" dirty="0" smtClean="0">
            <a:solidFill>
              <a:srgbClr val="4D4D4D"/>
            </a:solidFill>
            <a:latin typeface="Arial"/>
            <a:ea typeface="楷体_GB2312" pitchFamily="49" charset="-122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2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 tIns="0" bIns="0">
        <a:spAutoFit/>
      </a:bodyPr>
      <a:lstStyle>
        <a:defPPr>
          <a:lnSpc>
            <a:spcPct val="90000"/>
          </a:lnSpc>
          <a:defRPr sz="850" dirty="0" smtClean="0">
            <a:solidFill>
              <a:srgbClr val="4D4D4D"/>
            </a:solidFill>
            <a:latin typeface="Arial"/>
            <a:ea typeface="楷体_GB2312" pitchFamily="49" charset="-122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4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 tIns="0" bIns="0">
        <a:spAutoFit/>
      </a:bodyPr>
      <a:lstStyle>
        <a:defPPr>
          <a:lnSpc>
            <a:spcPct val="90000"/>
          </a:lnSpc>
          <a:defRPr sz="850" dirty="0" smtClean="0">
            <a:solidFill>
              <a:srgbClr val="4D4D4D"/>
            </a:solidFill>
            <a:latin typeface="Arial"/>
            <a:ea typeface="楷体_GB2312" pitchFamily="49" charset="-122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6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9375" cap="flat" cmpd="sng">
          <a:solidFill>
            <a:srgbClr val="FF0000"/>
          </a:solidFill>
          <a:round/>
          <a:headEnd type="none" w="med" len="med"/>
          <a:tailEnd type="none" w="med" len="lg"/>
        </a:ln>
      </a:spPr>
      <a:bodyPr>
        <a:spAutoFit/>
      </a:bodyPr>
      <a:lstStyle>
        <a:defPPr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rgbClr val="FFC000"/>
          </a:solidFill>
          <a:prstDash val="sysDot"/>
          <a:round/>
          <a:headEnd type="stealth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PPT模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0">
          <a:solidFill>
            <a:srgbClr val="000000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>
        <a:defPPr marL="0" marR="0" indent="0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0" cap="none" spc="0" normalizeH="0" baseline="0" noProof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16.xml><?xml version="1.0" encoding="utf-8"?>
<a:theme xmlns:a="http://schemas.openxmlformats.org/drawingml/2006/main" name="1_Genova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60000"/>
            <a:lumOff val="40000"/>
          </a:schemeClr>
        </a:solidFill>
        <a:ln w="79375" cap="flat" cmpd="sng">
          <a:noFill/>
          <a:round/>
          <a:headEnd type="none" w="med" len="med"/>
          <a:tailEnd type="none" w="med" len="lg"/>
        </a:ln>
      </a:spPr>
      <a:bodyPr rtlCol="0" anchor="ctr">
        <a:spAutoFit/>
      </a:bodyPr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2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4F8CCF"/>
          </a:solidFill>
          <a:prstDash val="solid"/>
          <a:round/>
          <a:headEnd type="none" w="med" len="med"/>
          <a:tailEnd type="none" w="med" len="lg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 algn="ctr" fontAlgn="base">
          <a:lnSpc>
            <a:spcPct val="80000"/>
          </a:lnSpc>
          <a:spcBef>
            <a:spcPct val="0"/>
          </a:spcBef>
          <a:spcAft>
            <a:spcPct val="0"/>
          </a:spcAft>
          <a:defRPr sz="1400">
            <a:solidFill>
              <a:srgbClr val="000000"/>
            </a:solidFill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47_主题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nova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4F8CCF"/>
          </a:solidFill>
          <a:prstDash val="solid"/>
          <a:round/>
          <a:headEnd type="none" w="med" len="med"/>
          <a:tailEnd type="none" w="med" len="lg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 algn="ctr" fontAlgn="base">
          <a:lnSpc>
            <a:spcPct val="80000"/>
          </a:lnSpc>
          <a:spcBef>
            <a:spcPct val="0"/>
          </a:spcBef>
          <a:spcAft>
            <a:spcPct val="0"/>
          </a:spcAft>
          <a:defRPr sz="1400">
            <a:solidFill>
              <a:srgbClr val="000000"/>
            </a:solidFill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25400">
          <a:headEnd type="none" w="med" len="med"/>
          <a:tailEnd type="none" w="med" len="med"/>
        </a:ln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normalizeH="0" baseline="0" smtClean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Arial" pitchFamily="34" charset="0"/>
          </a:defRPr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8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4F8CCF"/>
          </a:solidFill>
          <a:prstDash val="solid"/>
          <a:round/>
          <a:headEnd type="none" w="med" len="med"/>
          <a:tailEnd type="none" w="med" len="lg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 algn="ctr" fontAlgn="base">
          <a:lnSpc>
            <a:spcPct val="80000"/>
          </a:lnSpc>
          <a:spcBef>
            <a:spcPct val="0"/>
          </a:spcBef>
          <a:spcAft>
            <a:spcPct val="0"/>
          </a:spcAft>
          <a:defRPr sz="1400">
            <a:solidFill>
              <a:srgbClr val="000000"/>
            </a:solidFill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5_主题8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9375" cap="flat" cmpd="sng">
          <a:solidFill>
            <a:srgbClr val="FF0000"/>
          </a:solidFill>
          <a:round/>
          <a:headEnd type="none" w="med" len="med"/>
          <a:tailEnd type="none" w="med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3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 tIns="0" bIns="0">
        <a:spAutoFit/>
      </a:bodyPr>
      <a:lstStyle>
        <a:defPPr>
          <a:lnSpc>
            <a:spcPct val="90000"/>
          </a:lnSpc>
          <a:defRPr sz="850" dirty="0" smtClean="0">
            <a:solidFill>
              <a:srgbClr val="4D4D4D"/>
            </a:solidFill>
            <a:latin typeface="Arial"/>
            <a:ea typeface="楷体_GB2312" pitchFamily="49" charset="-122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Office 主题​​">
  <a:themeElements>
    <a:clrScheme name="Geno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96"/>
      </a:accent1>
      <a:accent2>
        <a:srgbClr val="92D050"/>
      </a:accent2>
      <a:accent3>
        <a:srgbClr val="006EBF"/>
      </a:accent3>
      <a:accent4>
        <a:srgbClr val="9DA9B5"/>
      </a:accent4>
      <a:accent5>
        <a:srgbClr val="506A6E"/>
      </a:accent5>
      <a:accent6>
        <a:srgbClr val="9F1410"/>
      </a:accent6>
      <a:hlink>
        <a:srgbClr val="0563C1"/>
      </a:hlink>
      <a:folHlink>
        <a:srgbClr val="954F72"/>
      </a:folHlink>
    </a:clrScheme>
    <a:fontScheme name="ndcbupwm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49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4F8CCF"/>
          </a:solidFill>
          <a:prstDash val="solid"/>
          <a:round/>
          <a:headEnd type="none" w="med" len="med"/>
          <a:tailEnd type="none" w="med" len="lg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 algn="ctr" fontAlgn="base">
          <a:lnSpc>
            <a:spcPct val="80000"/>
          </a:lnSpc>
          <a:spcBef>
            <a:spcPct val="0"/>
          </a:spcBef>
          <a:spcAft>
            <a:spcPct val="0"/>
          </a:spcAft>
          <a:defRPr sz="1400">
            <a:solidFill>
              <a:srgbClr val="000000"/>
            </a:solidFill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PPT模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_Geno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9375" cap="flat" cmpd="sng">
          <a:solidFill>
            <a:srgbClr val="FF0000"/>
          </a:solidFill>
          <a:round/>
          <a:headEnd type="none" w="med" len="med"/>
          <a:tailEnd type="none" w="med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_PPT模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73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4F8CCF"/>
          </a:solidFill>
          <a:prstDash val="solid"/>
          <a:round/>
          <a:headEnd type="none" w="med" len="med"/>
          <a:tailEnd type="none" w="med" len="lg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 algn="ctr" fontAlgn="base">
          <a:lnSpc>
            <a:spcPct val="80000"/>
          </a:lnSpc>
          <a:spcBef>
            <a:spcPct val="0"/>
          </a:spcBef>
          <a:spcAft>
            <a:spcPct val="0"/>
          </a:spcAft>
          <a:defRPr sz="1400">
            <a:solidFill>
              <a:srgbClr val="000000"/>
            </a:solidFill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6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4F8CCF"/>
          </a:solidFill>
          <a:prstDash val="solid"/>
          <a:round/>
          <a:headEnd type="none" w="med" len="med"/>
          <a:tailEnd type="none" w="med" len="lg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 algn="ctr" fontAlgn="base">
          <a:lnSpc>
            <a:spcPct val="80000"/>
          </a:lnSpc>
          <a:spcBef>
            <a:spcPct val="0"/>
          </a:spcBef>
          <a:spcAft>
            <a:spcPct val="0"/>
          </a:spcAft>
          <a:defRPr sz="1400">
            <a:solidFill>
              <a:srgbClr val="000000"/>
            </a:solidFill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63_主题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nova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4F8CCF"/>
          </a:solidFill>
          <a:prstDash val="solid"/>
          <a:round/>
          <a:headEnd type="none" w="med" len="med"/>
          <a:tailEnd type="none" w="med" len="lg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 algn="ctr" fontAlgn="base">
          <a:lnSpc>
            <a:spcPct val="80000"/>
          </a:lnSpc>
          <a:spcBef>
            <a:spcPct val="0"/>
          </a:spcBef>
          <a:spcAft>
            <a:spcPct val="0"/>
          </a:spcAft>
          <a:defRPr sz="1400">
            <a:solidFill>
              <a:srgbClr val="000000"/>
            </a:solidFill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64_主题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nova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4F8CCF"/>
          </a:solidFill>
          <a:prstDash val="solid"/>
          <a:round/>
          <a:headEnd type="none" w="med" len="med"/>
          <a:tailEnd type="none" w="med" len="lg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 algn="ctr" fontAlgn="base">
          <a:lnSpc>
            <a:spcPct val="80000"/>
          </a:lnSpc>
          <a:spcBef>
            <a:spcPct val="0"/>
          </a:spcBef>
          <a:spcAft>
            <a:spcPct val="0"/>
          </a:spcAft>
          <a:defRPr sz="1400">
            <a:solidFill>
              <a:srgbClr val="000000"/>
            </a:solidFill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74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4F8CCF"/>
          </a:solidFill>
          <a:prstDash val="solid"/>
          <a:round/>
          <a:headEnd type="none" w="med" len="med"/>
          <a:tailEnd type="none" w="med" len="lg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 algn="ctr" fontAlgn="base">
          <a:lnSpc>
            <a:spcPct val="80000"/>
          </a:lnSpc>
          <a:spcBef>
            <a:spcPct val="0"/>
          </a:spcBef>
          <a:spcAft>
            <a:spcPct val="0"/>
          </a:spcAft>
          <a:defRPr sz="1400">
            <a:solidFill>
              <a:srgbClr val="000000"/>
            </a:solidFill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PT模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FF6600"/>
          </a:solidFill>
          <a:headEnd type="none"/>
          <a:tailEnd type="stealth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1_主题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>
          <a:solidFill>
            <a:srgbClr val="4F8CCF"/>
          </a:solidFill>
          <a:prstDash val="solid"/>
          <a:round/>
          <a:headEnd type="none" w="med" len="med"/>
          <a:tailEnd type="none" w="med" len="lg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a:spPr>
      <a:bodyPr rtlCol="0" anchor="ctr">
        <a:spAutoFit/>
      </a:bodyPr>
      <a:lstStyle>
        <a:defPPr algn="ctr" fontAlgn="base">
          <a:lnSpc>
            <a:spcPct val="80000"/>
          </a:lnSpc>
          <a:spcBef>
            <a:spcPct val="0"/>
          </a:spcBef>
          <a:spcAft>
            <a:spcPct val="0"/>
          </a:spcAft>
          <a:defRPr sz="1400">
            <a:solidFill>
              <a:srgbClr val="000000"/>
            </a:solidFill>
            <a:latin typeface="Arial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主题8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9375" cap="flat" cmpd="sng">
          <a:solidFill>
            <a:srgbClr val="FF0000"/>
          </a:solidFill>
          <a:round/>
          <a:headEnd type="none" w="med" len="med"/>
          <a:tailEnd type="none" w="med" len="lg"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0_主题9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GenTemp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wrap="square" tIns="0" bIns="0">
        <a:spAutoFit/>
      </a:bodyPr>
      <a:lstStyle>
        <a:defPPr>
          <a:lnSpc>
            <a:spcPct val="90000"/>
          </a:lnSpc>
          <a:defRPr sz="850" dirty="0" smtClean="0">
            <a:solidFill>
              <a:srgbClr val="4D4D4D"/>
            </a:solidFill>
            <a:latin typeface="Arial"/>
            <a:ea typeface="楷体_GB2312" pitchFamily="49" charset="-122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4D4D4D">
              <a:alpha val="70000"/>
            </a:srgbClr>
          </a:solidFill>
          <a:prstDash val="sysDot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fontAlgn="base">
          <a:spcBef>
            <a:spcPts val="400"/>
          </a:spcBef>
          <a:spcAft>
            <a:spcPts val="400"/>
          </a:spcAft>
          <a:buSzPct val="60000"/>
          <a:defRPr sz="1400" b="1" dirty="0" smtClean="0">
            <a:solidFill>
              <a:srgbClr val="CC6600"/>
            </a:solidFill>
            <a:latin typeface="黑体" pitchFamily="49" charset="-122"/>
            <a:ea typeface="黑体" pitchFamily="49" charset="-122"/>
            <a:cs typeface="Arial" pitchFamily="34" charset="0"/>
          </a:defRPr>
        </a:defPPr>
      </a:lstStyle>
    </a:txDef>
  </a:objectDefaults>
  <a:extraClrSchemeLst>
    <a:extraClrScheme>
      <a:clrScheme name="EGen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PT模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34851</TotalTime>
  <Words>1170</Words>
  <Application>Microsoft Office PowerPoint</Application>
  <PresentationFormat>全屏显示(16:9)</PresentationFormat>
  <Paragraphs>374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34</vt:i4>
      </vt:variant>
      <vt:variant>
        <vt:lpstr>幻灯片标题</vt:lpstr>
      </vt:variant>
      <vt:variant>
        <vt:i4>11</vt:i4>
      </vt:variant>
    </vt:vector>
  </HeadingPairs>
  <TitlesOfParts>
    <vt:vector size="56" baseType="lpstr">
      <vt:lpstr>Arial</vt:lpstr>
      <vt:lpstr>宋体</vt:lpstr>
      <vt:lpstr>Webdings</vt:lpstr>
      <vt:lpstr>黑体</vt:lpstr>
      <vt:lpstr>Arial Narrow</vt:lpstr>
      <vt:lpstr>Wingdings</vt:lpstr>
      <vt:lpstr>Calibri</vt:lpstr>
      <vt:lpstr>Microsoft YaHei</vt:lpstr>
      <vt:lpstr>Arial Narrow Bold</vt:lpstr>
      <vt:lpstr>Wingdings 2</vt:lpstr>
      <vt:lpstr>Times New Roman</vt:lpstr>
      <vt:lpstr>PPT模版</vt:lpstr>
      <vt:lpstr>48_主题9</vt:lpstr>
      <vt:lpstr>46_主题9</vt:lpstr>
      <vt:lpstr>1_PPT模版</vt:lpstr>
      <vt:lpstr>91_主题9</vt:lpstr>
      <vt:lpstr>16_主题8</vt:lpstr>
      <vt:lpstr>50_主题9</vt:lpstr>
      <vt:lpstr>2_PPT模版</vt:lpstr>
      <vt:lpstr>12_Office 主题</vt:lpstr>
      <vt:lpstr>Genova</vt:lpstr>
      <vt:lpstr>51_主题9</vt:lpstr>
      <vt:lpstr>52_主题9</vt:lpstr>
      <vt:lpstr>54_主题9</vt:lpstr>
      <vt:lpstr>56_主题9</vt:lpstr>
      <vt:lpstr>3_PPT模版</vt:lpstr>
      <vt:lpstr>1_Genova</vt:lpstr>
      <vt:lpstr>72_主题9</vt:lpstr>
      <vt:lpstr>47_主题9</vt:lpstr>
      <vt:lpstr>3_主题9</vt:lpstr>
      <vt:lpstr>15_主题8</vt:lpstr>
      <vt:lpstr>53_主题9</vt:lpstr>
      <vt:lpstr>7_Office 主题</vt:lpstr>
      <vt:lpstr>2_Office 主题​​</vt:lpstr>
      <vt:lpstr>49_主题9</vt:lpstr>
      <vt:lpstr>4_PPT模版</vt:lpstr>
      <vt:lpstr>2_Genova</vt:lpstr>
      <vt:lpstr>5_PPT模版</vt:lpstr>
      <vt:lpstr>17_Office 主题</vt:lpstr>
      <vt:lpstr>73_主题9</vt:lpstr>
      <vt:lpstr>13_Office 主题</vt:lpstr>
      <vt:lpstr>5_Office 主题</vt:lpstr>
      <vt:lpstr>63_主题9</vt:lpstr>
      <vt:lpstr>64_主题9</vt:lpstr>
      <vt:lpstr>74_主题9</vt:lpstr>
      <vt:lpstr>健亚集团生命健康事业公共服务平台</vt:lpstr>
      <vt:lpstr>健亚集团生命健康事业公共服务平台-工艺研发服务</vt:lpstr>
      <vt:lpstr>PowerPoint 演示文稿</vt:lpstr>
      <vt:lpstr>健亚集团生命健康事业公共服务平台-制剂生产线核心设备</vt:lpstr>
      <vt:lpstr>健亚集团生命健康事业公共服务平台-原料生产线核心设备</vt:lpstr>
      <vt:lpstr>健亚集团生命健康事业公共服务平台-公用系统核心设备</vt:lpstr>
      <vt:lpstr>健亚集团生命健康事业公共服务平台-研发核心设备</vt:lpstr>
      <vt:lpstr>健亚集团生命健康事业公共服务平台-研发核心设备</vt:lpstr>
      <vt:lpstr>健亚集团生命健康事业公共服务平台-检测核心设备</vt:lpstr>
      <vt:lpstr>健亚集团生命健康事业公共服务平台-检测核心设备</vt:lpstr>
      <vt:lpstr>健亚集团生命健康事业公共服务平台-关键物料、耗材举例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wangyun</dc:creator>
  <cp:lastModifiedBy>liuyingxing(刘莹星)</cp:lastModifiedBy>
  <cp:revision>287</cp:revision>
  <cp:lastPrinted>2021-08-09T10:01:55Z</cp:lastPrinted>
  <dcterms:created xsi:type="dcterms:W3CDTF">2018-08-03T07:39:44Z</dcterms:created>
  <dcterms:modified xsi:type="dcterms:W3CDTF">2021-11-16T01:15:34Z</dcterms:modified>
</cp:coreProperties>
</file>